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
  </p:notesMasterIdLst>
  <p:sldIdLst>
    <p:sldId id="457" r:id="rId2"/>
    <p:sldId id="459" r:id="rId3"/>
    <p:sldId id="464" r:id="rId4"/>
    <p:sldId id="465" r:id="rId5"/>
    <p:sldId id="466" r:id="rId6"/>
    <p:sldId id="473" r:id="rId7"/>
    <p:sldId id="472" r:id="rId8"/>
    <p:sldId id="471" r:id="rId9"/>
  </p:sldIdLst>
  <p:sldSz cx="12192000" cy="6858000"/>
  <p:notesSz cx="6784975" cy="99187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1828B"/>
    <a:srgbClr val="DB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8" autoAdjust="0"/>
    <p:restoredTop sz="80402" autoAdjust="0"/>
  </p:normalViewPr>
  <p:slideViewPr>
    <p:cSldViewPr snapToGrid="0">
      <p:cViewPr varScale="1">
        <p:scale>
          <a:sx n="54" d="100"/>
          <a:sy n="54" d="100"/>
        </p:scale>
        <p:origin x="1512" y="72"/>
      </p:cViewPr>
      <p:guideLst/>
    </p:cSldViewPr>
  </p:slideViewPr>
  <p:outlineViewPr>
    <p:cViewPr>
      <p:scale>
        <a:sx n="33" d="100"/>
        <a:sy n="33" d="100"/>
      </p:scale>
      <p:origin x="0" y="-275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0156" cy="49765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3249" y="0"/>
            <a:ext cx="2940156" cy="497658"/>
          </a:xfrm>
          <a:prstGeom prst="rect">
            <a:avLst/>
          </a:prstGeom>
        </p:spPr>
        <p:txBody>
          <a:bodyPr vert="horz" lIns="91440" tIns="45720" rIns="91440" bIns="45720" rtlCol="0"/>
          <a:lstStyle>
            <a:lvl1pPr algn="r">
              <a:defRPr sz="1200"/>
            </a:lvl1pPr>
          </a:lstStyle>
          <a:p>
            <a:fld id="{48CF5A77-F7CF-4F3F-9109-E0F0C9041420}" type="datetimeFigureOut">
              <a:rPr lang="fr-FR" smtClean="0"/>
              <a:t>18/10/2024</a:t>
            </a:fld>
            <a:endParaRPr lang="fr-FR"/>
          </a:p>
        </p:txBody>
      </p:sp>
      <p:sp>
        <p:nvSpPr>
          <p:cNvPr id="4" name="Espace réservé de l'image des diapositives 3"/>
          <p:cNvSpPr>
            <a:spLocks noGrp="1" noRot="1" noChangeAspect="1"/>
          </p:cNvSpPr>
          <p:nvPr>
            <p:ph type="sldImg" idx="2"/>
          </p:nvPr>
        </p:nvSpPr>
        <p:spPr>
          <a:xfrm>
            <a:off x="417513" y="1239838"/>
            <a:ext cx="5949950" cy="334803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8498" y="4773374"/>
            <a:ext cx="5427980" cy="3905488"/>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1044"/>
            <a:ext cx="2940156" cy="49765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3249" y="9421044"/>
            <a:ext cx="2940156" cy="497656"/>
          </a:xfrm>
          <a:prstGeom prst="rect">
            <a:avLst/>
          </a:prstGeom>
        </p:spPr>
        <p:txBody>
          <a:bodyPr vert="horz" lIns="91440" tIns="45720" rIns="91440" bIns="45720" rtlCol="0" anchor="b"/>
          <a:lstStyle>
            <a:lvl1pPr algn="r">
              <a:defRPr sz="1200"/>
            </a:lvl1pPr>
          </a:lstStyle>
          <a:p>
            <a:fld id="{196F2A24-31B7-4E75-8BB6-E51205F0913D}" type="slidenum">
              <a:rPr lang="fr-FR" smtClean="0"/>
              <a:t>‹N°›</a:t>
            </a:fld>
            <a:endParaRPr lang="fr-FR"/>
          </a:p>
        </p:txBody>
      </p:sp>
    </p:spTree>
    <p:extLst>
      <p:ext uri="{BB962C8B-B14F-4D97-AF65-F5344CB8AC3E}">
        <p14:creationId xmlns:p14="http://schemas.microsoft.com/office/powerpoint/2010/main" val="674750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C1FA6-0A16-AFE0-F55A-FCB90A7662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63ADAC0-77AD-2BBF-9AD1-4ADF670547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57AB7A-5EBB-BABA-761B-A06A0B4F425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0396E3F-7BFE-B3A5-B1E0-EE05DB8C6F98}"/>
              </a:ext>
            </a:extLst>
          </p:cNvPr>
          <p:cNvSpPr>
            <a:spLocks noGrp="1"/>
          </p:cNvSpPr>
          <p:nvPr>
            <p:ph type="sldNum" sz="quarter" idx="5"/>
          </p:nvPr>
        </p:nvSpPr>
        <p:spPr/>
        <p:txBody>
          <a:bodyPr/>
          <a:lstStyle/>
          <a:p>
            <a:fld id="{196F2A24-31B7-4E75-8BB6-E51205F0913D}" type="slidenum">
              <a:rPr lang="fr-FR" smtClean="0"/>
              <a:t>1</a:t>
            </a:fld>
            <a:endParaRPr lang="fr-FR"/>
          </a:p>
        </p:txBody>
      </p:sp>
    </p:spTree>
    <p:extLst>
      <p:ext uri="{BB962C8B-B14F-4D97-AF65-F5344CB8AC3E}">
        <p14:creationId xmlns:p14="http://schemas.microsoft.com/office/powerpoint/2010/main" val="268247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A3F7F-C907-69FE-4B57-4E6120D7A17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2EB9C2-194D-E45A-9953-F46D565D21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96BDC3-99C3-E6B3-EF94-FA1A5A130A6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26C6EDC-D4CA-DC9C-D2F3-3CFF6AFD4BFD}"/>
              </a:ext>
            </a:extLst>
          </p:cNvPr>
          <p:cNvSpPr>
            <a:spLocks noGrp="1"/>
          </p:cNvSpPr>
          <p:nvPr>
            <p:ph type="sldNum" sz="quarter" idx="5"/>
          </p:nvPr>
        </p:nvSpPr>
        <p:spPr/>
        <p:txBody>
          <a:bodyPr/>
          <a:lstStyle/>
          <a:p>
            <a:fld id="{196F2A24-31B7-4E75-8BB6-E51205F0913D}" type="slidenum">
              <a:rPr lang="fr-FR" smtClean="0"/>
              <a:t>2</a:t>
            </a:fld>
            <a:endParaRPr lang="fr-FR"/>
          </a:p>
        </p:txBody>
      </p:sp>
    </p:spTree>
    <p:extLst>
      <p:ext uri="{BB962C8B-B14F-4D97-AF65-F5344CB8AC3E}">
        <p14:creationId xmlns:p14="http://schemas.microsoft.com/office/powerpoint/2010/main" val="273909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A3F7F-C907-69FE-4B57-4E6120D7A17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2EB9C2-194D-E45A-9953-F46D565D21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96BDC3-99C3-E6B3-EF94-FA1A5A130A6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26C6EDC-D4CA-DC9C-D2F3-3CFF6AFD4BFD}"/>
              </a:ext>
            </a:extLst>
          </p:cNvPr>
          <p:cNvSpPr>
            <a:spLocks noGrp="1"/>
          </p:cNvSpPr>
          <p:nvPr>
            <p:ph type="sldNum" sz="quarter" idx="5"/>
          </p:nvPr>
        </p:nvSpPr>
        <p:spPr/>
        <p:txBody>
          <a:bodyPr/>
          <a:lstStyle/>
          <a:p>
            <a:fld id="{196F2A24-31B7-4E75-8BB6-E51205F0913D}" type="slidenum">
              <a:rPr lang="fr-FR" smtClean="0"/>
              <a:t>3</a:t>
            </a:fld>
            <a:endParaRPr lang="fr-FR"/>
          </a:p>
        </p:txBody>
      </p:sp>
    </p:spTree>
    <p:extLst>
      <p:ext uri="{BB962C8B-B14F-4D97-AF65-F5344CB8AC3E}">
        <p14:creationId xmlns:p14="http://schemas.microsoft.com/office/powerpoint/2010/main" val="4287259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A3F7F-C907-69FE-4B57-4E6120D7A17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2EB9C2-194D-E45A-9953-F46D565D21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96BDC3-99C3-E6B3-EF94-FA1A5A130A6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26C6EDC-D4CA-DC9C-D2F3-3CFF6AFD4BFD}"/>
              </a:ext>
            </a:extLst>
          </p:cNvPr>
          <p:cNvSpPr>
            <a:spLocks noGrp="1"/>
          </p:cNvSpPr>
          <p:nvPr>
            <p:ph type="sldNum" sz="quarter" idx="5"/>
          </p:nvPr>
        </p:nvSpPr>
        <p:spPr/>
        <p:txBody>
          <a:bodyPr/>
          <a:lstStyle/>
          <a:p>
            <a:fld id="{196F2A24-31B7-4E75-8BB6-E51205F0913D}" type="slidenum">
              <a:rPr lang="fr-FR" smtClean="0"/>
              <a:t>4</a:t>
            </a:fld>
            <a:endParaRPr lang="fr-FR"/>
          </a:p>
        </p:txBody>
      </p:sp>
    </p:spTree>
    <p:extLst>
      <p:ext uri="{BB962C8B-B14F-4D97-AF65-F5344CB8AC3E}">
        <p14:creationId xmlns:p14="http://schemas.microsoft.com/office/powerpoint/2010/main" val="884812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A3F7F-C907-69FE-4B57-4E6120D7A17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2EB9C2-194D-E45A-9953-F46D565D21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96BDC3-99C3-E6B3-EF94-FA1A5A130A6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26C6EDC-D4CA-DC9C-D2F3-3CFF6AFD4BFD}"/>
              </a:ext>
            </a:extLst>
          </p:cNvPr>
          <p:cNvSpPr>
            <a:spLocks noGrp="1"/>
          </p:cNvSpPr>
          <p:nvPr>
            <p:ph type="sldNum" sz="quarter" idx="5"/>
          </p:nvPr>
        </p:nvSpPr>
        <p:spPr/>
        <p:txBody>
          <a:bodyPr/>
          <a:lstStyle/>
          <a:p>
            <a:fld id="{196F2A24-31B7-4E75-8BB6-E51205F0913D}" type="slidenum">
              <a:rPr lang="fr-FR" smtClean="0"/>
              <a:t>5</a:t>
            </a:fld>
            <a:endParaRPr lang="fr-FR"/>
          </a:p>
        </p:txBody>
      </p:sp>
    </p:spTree>
    <p:extLst>
      <p:ext uri="{BB962C8B-B14F-4D97-AF65-F5344CB8AC3E}">
        <p14:creationId xmlns:p14="http://schemas.microsoft.com/office/powerpoint/2010/main" val="60645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A3F7F-C907-69FE-4B57-4E6120D7A17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2EB9C2-194D-E45A-9953-F46D565D21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96BDC3-99C3-E6B3-EF94-FA1A5A130A6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26C6EDC-D4CA-DC9C-D2F3-3CFF6AFD4BFD}"/>
              </a:ext>
            </a:extLst>
          </p:cNvPr>
          <p:cNvSpPr>
            <a:spLocks noGrp="1"/>
          </p:cNvSpPr>
          <p:nvPr>
            <p:ph type="sldNum" sz="quarter" idx="5"/>
          </p:nvPr>
        </p:nvSpPr>
        <p:spPr/>
        <p:txBody>
          <a:bodyPr/>
          <a:lstStyle/>
          <a:p>
            <a:fld id="{196F2A24-31B7-4E75-8BB6-E51205F0913D}" type="slidenum">
              <a:rPr lang="fr-FR" smtClean="0"/>
              <a:t>6</a:t>
            </a:fld>
            <a:endParaRPr lang="fr-FR"/>
          </a:p>
        </p:txBody>
      </p:sp>
    </p:spTree>
    <p:extLst>
      <p:ext uri="{BB962C8B-B14F-4D97-AF65-F5344CB8AC3E}">
        <p14:creationId xmlns:p14="http://schemas.microsoft.com/office/powerpoint/2010/main" val="966942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96F2A24-31B7-4E75-8BB6-E51205F0913D}" type="slidenum">
              <a:rPr lang="fr-FR" smtClean="0"/>
              <a:t>7</a:t>
            </a:fld>
            <a:endParaRPr lang="fr-FR"/>
          </a:p>
        </p:txBody>
      </p:sp>
    </p:spTree>
    <p:extLst>
      <p:ext uri="{BB962C8B-B14F-4D97-AF65-F5344CB8AC3E}">
        <p14:creationId xmlns:p14="http://schemas.microsoft.com/office/powerpoint/2010/main" val="187931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Voilà une carte issue d’une revue de presse effectuée sur ces 3 dernières années; par avance toutes mes excuses si vous ne voyez pas votre commune : il se peut que des articles m’aient échappé ou encore qu’il n’y en ait tout simplement pas eu.</a:t>
            </a:r>
          </a:p>
          <a:p>
            <a:r>
              <a:rPr lang="fr-FR" dirty="0"/>
              <a:t>On peut voir ++++++++</a:t>
            </a:r>
          </a:p>
          <a:p>
            <a:r>
              <a:rPr lang="fr-FR" dirty="0"/>
              <a:t>Nous ne sommes pas encore au niveau des usages partagés comme ce qui va être évoqué le long de cette journée mais on ressent une réelle volonté de mettre en valeur et d’ouvrir ce patrimoine à la population</a:t>
            </a:r>
          </a:p>
        </p:txBody>
      </p:sp>
      <p:sp>
        <p:nvSpPr>
          <p:cNvPr id="4" name="Espace réservé du numéro de diapositive 3"/>
          <p:cNvSpPr>
            <a:spLocks noGrp="1"/>
          </p:cNvSpPr>
          <p:nvPr>
            <p:ph type="sldNum" sz="quarter" idx="5"/>
          </p:nvPr>
        </p:nvSpPr>
        <p:spPr/>
        <p:txBody>
          <a:bodyPr/>
          <a:lstStyle/>
          <a:p>
            <a:fld id="{196F2A24-31B7-4E75-8BB6-E51205F0913D}" type="slidenum">
              <a:rPr lang="fr-FR" smtClean="0"/>
              <a:t>8</a:t>
            </a:fld>
            <a:endParaRPr lang="fr-FR"/>
          </a:p>
        </p:txBody>
      </p:sp>
    </p:spTree>
    <p:extLst>
      <p:ext uri="{BB962C8B-B14F-4D97-AF65-F5344CB8AC3E}">
        <p14:creationId xmlns:p14="http://schemas.microsoft.com/office/powerpoint/2010/main" val="2837251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386C3E-B4BB-D4FF-95DF-BE4CC25D5F8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B7F134A-D090-B3A8-EA88-CF11076B9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15FC16B-2F28-98A7-A60A-25FD697BF3A1}"/>
              </a:ext>
            </a:extLst>
          </p:cNvPr>
          <p:cNvSpPr>
            <a:spLocks noGrp="1"/>
          </p:cNvSpPr>
          <p:nvPr>
            <p:ph type="dt" sz="half" idx="10"/>
          </p:nvPr>
        </p:nvSpPr>
        <p:spPr/>
        <p:txBody>
          <a:bodyPr/>
          <a:lstStyle/>
          <a:p>
            <a:fld id="{EE4B72A7-AD49-49D4-AC17-07F64A0F80E9}" type="datetimeFigureOut">
              <a:rPr lang="fr-FR" smtClean="0"/>
              <a:t>18/10/2024</a:t>
            </a:fld>
            <a:endParaRPr lang="fr-FR"/>
          </a:p>
        </p:txBody>
      </p:sp>
      <p:sp>
        <p:nvSpPr>
          <p:cNvPr id="5" name="Espace réservé du pied de page 4">
            <a:extLst>
              <a:ext uri="{FF2B5EF4-FFF2-40B4-BE49-F238E27FC236}">
                <a16:creationId xmlns:a16="http://schemas.microsoft.com/office/drawing/2014/main" id="{F2E7F3D0-146B-492C-9457-57FB820A5C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B6BF4A-53B2-3027-8AAE-E3A998A6FC21}"/>
              </a:ext>
            </a:extLst>
          </p:cNvPr>
          <p:cNvSpPr>
            <a:spLocks noGrp="1"/>
          </p:cNvSpPr>
          <p:nvPr>
            <p:ph type="sldNum" sz="quarter" idx="12"/>
          </p:nvPr>
        </p:nvSpPr>
        <p:spPr/>
        <p:txBody>
          <a:bodyPr/>
          <a:lstStyle/>
          <a:p>
            <a:fld id="{F402A3CD-6310-4EAE-8629-8F43536F8D93}" type="slidenum">
              <a:rPr lang="fr-FR" smtClean="0"/>
              <a:t>‹N°›</a:t>
            </a:fld>
            <a:endParaRPr lang="fr-FR" dirty="0"/>
          </a:p>
        </p:txBody>
      </p:sp>
      <p:sp>
        <p:nvSpPr>
          <p:cNvPr id="7" name="Rectangle 6">
            <a:extLst>
              <a:ext uri="{FF2B5EF4-FFF2-40B4-BE49-F238E27FC236}">
                <a16:creationId xmlns:a16="http://schemas.microsoft.com/office/drawing/2014/main" id="{3428156F-3D02-8B72-EE13-01E5976C0AFD}"/>
              </a:ext>
            </a:extLst>
          </p:cNvPr>
          <p:cNvSpPr/>
          <p:nvPr userDrawn="1"/>
        </p:nvSpPr>
        <p:spPr>
          <a:xfrm>
            <a:off x="235390" y="181069"/>
            <a:ext cx="181069" cy="586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2473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424750-1407-1FE0-3DEB-695883C16B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6FED974-64CE-E44E-0559-FA892186E2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E7500F4-AFC5-DE0B-15E1-017C75B4B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64CA656-3B1C-D404-7E87-F7346DB6B0D8}"/>
              </a:ext>
            </a:extLst>
          </p:cNvPr>
          <p:cNvSpPr>
            <a:spLocks noGrp="1"/>
          </p:cNvSpPr>
          <p:nvPr>
            <p:ph type="dt" sz="half" idx="10"/>
          </p:nvPr>
        </p:nvSpPr>
        <p:spPr/>
        <p:txBody>
          <a:bodyPr/>
          <a:lstStyle/>
          <a:p>
            <a:fld id="{197D5DE4-0E1B-4B84-8183-BF0CC55195DA}" type="datetimeFigureOut">
              <a:rPr lang="fr-FR" smtClean="0"/>
              <a:t>18/10/2024</a:t>
            </a:fld>
            <a:endParaRPr lang="fr-FR"/>
          </a:p>
        </p:txBody>
      </p:sp>
      <p:sp>
        <p:nvSpPr>
          <p:cNvPr id="6" name="Espace réservé du pied de page 5">
            <a:extLst>
              <a:ext uri="{FF2B5EF4-FFF2-40B4-BE49-F238E27FC236}">
                <a16:creationId xmlns:a16="http://schemas.microsoft.com/office/drawing/2014/main" id="{749762D3-5A3A-A5DD-F523-3FEB03DDFFC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8BC39A2-8EC7-85BA-53C9-A53098E736DD}"/>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252568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05B20-DE77-5519-6E6E-F464005A222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160ABE8-6FE1-E524-9A02-31FD6A9C5BB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0FE924-BE7B-277B-7C38-B69DF4A21EF4}"/>
              </a:ext>
            </a:extLst>
          </p:cNvPr>
          <p:cNvSpPr>
            <a:spLocks noGrp="1"/>
          </p:cNvSpPr>
          <p:nvPr>
            <p:ph type="dt" sz="half" idx="10"/>
          </p:nvPr>
        </p:nvSpPr>
        <p:spPr/>
        <p:txBody>
          <a:bodyPr/>
          <a:lstStyle/>
          <a:p>
            <a:fld id="{197D5DE4-0E1B-4B84-8183-BF0CC55195DA}" type="datetimeFigureOut">
              <a:rPr lang="fr-FR" smtClean="0"/>
              <a:t>18/10/2024</a:t>
            </a:fld>
            <a:endParaRPr lang="fr-FR"/>
          </a:p>
        </p:txBody>
      </p:sp>
      <p:sp>
        <p:nvSpPr>
          <p:cNvPr id="5" name="Espace réservé du pied de page 4">
            <a:extLst>
              <a:ext uri="{FF2B5EF4-FFF2-40B4-BE49-F238E27FC236}">
                <a16:creationId xmlns:a16="http://schemas.microsoft.com/office/drawing/2014/main" id="{561AAEC4-C2B3-E6EE-97C6-3C3BE6AF68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F14D8A-30EE-02DB-3861-3C6475EF27A8}"/>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3488582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D168716-BCC2-7313-F461-1A95B983441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CB322CC-CD33-54CF-EE06-7A3902759C6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3588FC-FAE5-65B2-9158-F103155D2A84}"/>
              </a:ext>
            </a:extLst>
          </p:cNvPr>
          <p:cNvSpPr>
            <a:spLocks noGrp="1"/>
          </p:cNvSpPr>
          <p:nvPr>
            <p:ph type="dt" sz="half" idx="10"/>
          </p:nvPr>
        </p:nvSpPr>
        <p:spPr/>
        <p:txBody>
          <a:bodyPr/>
          <a:lstStyle/>
          <a:p>
            <a:fld id="{197D5DE4-0E1B-4B84-8183-BF0CC55195DA}" type="datetimeFigureOut">
              <a:rPr lang="fr-FR" smtClean="0"/>
              <a:t>18/10/2024</a:t>
            </a:fld>
            <a:endParaRPr lang="fr-FR"/>
          </a:p>
        </p:txBody>
      </p:sp>
      <p:sp>
        <p:nvSpPr>
          <p:cNvPr id="5" name="Espace réservé du pied de page 4">
            <a:extLst>
              <a:ext uri="{FF2B5EF4-FFF2-40B4-BE49-F238E27FC236}">
                <a16:creationId xmlns:a16="http://schemas.microsoft.com/office/drawing/2014/main" id="{D54BBE53-3A1C-1A31-551D-DCF0D1B7AB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FB33E74-9798-3746-6A53-C1147200D293}"/>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2300495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1A409A-A9BB-3A4A-54CE-1999AB29173F}"/>
              </a:ext>
            </a:extLst>
          </p:cNvPr>
          <p:cNvSpPr/>
          <p:nvPr userDrawn="1"/>
        </p:nvSpPr>
        <p:spPr>
          <a:xfrm>
            <a:off x="235390" y="181069"/>
            <a:ext cx="181069" cy="586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841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0D15D0-EC62-D24E-48B1-3778CF549DB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FCB3F8C-32D0-6061-1D46-A01702867A3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B76AEB5-58C1-ACAC-76FA-981A80E9AD7B}"/>
              </a:ext>
            </a:extLst>
          </p:cNvPr>
          <p:cNvSpPr>
            <a:spLocks noGrp="1"/>
          </p:cNvSpPr>
          <p:nvPr>
            <p:ph type="dt" sz="half" idx="10"/>
          </p:nvPr>
        </p:nvSpPr>
        <p:spPr/>
        <p:txBody>
          <a:bodyPr/>
          <a:lstStyle/>
          <a:p>
            <a:fld id="{197D5DE4-0E1B-4B84-8183-BF0CC55195DA}" type="datetimeFigureOut">
              <a:rPr lang="fr-FR" smtClean="0"/>
              <a:t>18/10/2024</a:t>
            </a:fld>
            <a:endParaRPr lang="fr-FR"/>
          </a:p>
        </p:txBody>
      </p:sp>
      <p:sp>
        <p:nvSpPr>
          <p:cNvPr id="5" name="Espace réservé du pied de page 4">
            <a:extLst>
              <a:ext uri="{FF2B5EF4-FFF2-40B4-BE49-F238E27FC236}">
                <a16:creationId xmlns:a16="http://schemas.microsoft.com/office/drawing/2014/main" id="{D2690876-337F-8847-D469-5C30F570EA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4F946B-82AA-1A4B-42D8-EEBF29564CA2}"/>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3451136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07971-31F0-C177-D816-1AE914AA81C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8EAD8FB-62E6-293D-8CAE-A4067BA01D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BE57807-9F25-346C-99B1-612FA966C811}"/>
              </a:ext>
            </a:extLst>
          </p:cNvPr>
          <p:cNvSpPr>
            <a:spLocks noGrp="1"/>
          </p:cNvSpPr>
          <p:nvPr>
            <p:ph type="dt" sz="half" idx="10"/>
          </p:nvPr>
        </p:nvSpPr>
        <p:spPr/>
        <p:txBody>
          <a:bodyPr/>
          <a:lstStyle/>
          <a:p>
            <a:fld id="{197D5DE4-0E1B-4B84-8183-BF0CC55195DA}" type="datetimeFigureOut">
              <a:rPr lang="fr-FR" smtClean="0"/>
              <a:t>18/10/2024</a:t>
            </a:fld>
            <a:endParaRPr lang="fr-FR"/>
          </a:p>
        </p:txBody>
      </p:sp>
      <p:sp>
        <p:nvSpPr>
          <p:cNvPr id="5" name="Espace réservé du pied de page 4">
            <a:extLst>
              <a:ext uri="{FF2B5EF4-FFF2-40B4-BE49-F238E27FC236}">
                <a16:creationId xmlns:a16="http://schemas.microsoft.com/office/drawing/2014/main" id="{B88FEB02-8DDD-3EF4-CBC2-57A5433E0F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DF7F00-051D-DC51-C718-B5B2DB2C1F6E}"/>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271040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E8466A-EF00-E696-D499-B9ED353EA65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71759-95C0-6EA3-75E6-A945CB453DA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9851D58-87FE-CC0F-D3A8-5BE83987C1B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B8B8BA7-29E9-8A67-568D-731533285EB7}"/>
              </a:ext>
            </a:extLst>
          </p:cNvPr>
          <p:cNvSpPr>
            <a:spLocks noGrp="1"/>
          </p:cNvSpPr>
          <p:nvPr>
            <p:ph type="dt" sz="half" idx="10"/>
          </p:nvPr>
        </p:nvSpPr>
        <p:spPr/>
        <p:txBody>
          <a:bodyPr/>
          <a:lstStyle/>
          <a:p>
            <a:fld id="{197D5DE4-0E1B-4B84-8183-BF0CC55195DA}" type="datetimeFigureOut">
              <a:rPr lang="fr-FR" smtClean="0"/>
              <a:t>18/10/2024</a:t>
            </a:fld>
            <a:endParaRPr lang="fr-FR"/>
          </a:p>
        </p:txBody>
      </p:sp>
      <p:sp>
        <p:nvSpPr>
          <p:cNvPr id="6" name="Espace réservé du pied de page 5">
            <a:extLst>
              <a:ext uri="{FF2B5EF4-FFF2-40B4-BE49-F238E27FC236}">
                <a16:creationId xmlns:a16="http://schemas.microsoft.com/office/drawing/2014/main" id="{497039EC-8830-6AF4-3E9D-0DAF7B73280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1327065-6904-4F1E-6E13-E450EB18948D}"/>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3997633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484355-43F1-13FF-1EF1-E2B7444C01E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8E2CDA9-CCF0-4B70-CF3A-9C5CD8A943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DE15192-148E-2EB2-7314-69DADEA6CAA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614A412-1000-8E21-B885-B13158EA85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DB5589D-D2B9-5679-21C5-7C9AE41EF2A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072DAAE-D1A4-0E2F-DA32-55D979500361}"/>
              </a:ext>
            </a:extLst>
          </p:cNvPr>
          <p:cNvSpPr>
            <a:spLocks noGrp="1"/>
          </p:cNvSpPr>
          <p:nvPr>
            <p:ph type="dt" sz="half" idx="10"/>
          </p:nvPr>
        </p:nvSpPr>
        <p:spPr/>
        <p:txBody>
          <a:bodyPr/>
          <a:lstStyle/>
          <a:p>
            <a:fld id="{197D5DE4-0E1B-4B84-8183-BF0CC55195DA}" type="datetimeFigureOut">
              <a:rPr lang="fr-FR" smtClean="0"/>
              <a:t>18/10/2024</a:t>
            </a:fld>
            <a:endParaRPr lang="fr-FR"/>
          </a:p>
        </p:txBody>
      </p:sp>
      <p:sp>
        <p:nvSpPr>
          <p:cNvPr id="8" name="Espace réservé du pied de page 7">
            <a:extLst>
              <a:ext uri="{FF2B5EF4-FFF2-40B4-BE49-F238E27FC236}">
                <a16:creationId xmlns:a16="http://schemas.microsoft.com/office/drawing/2014/main" id="{3B3F944D-6950-6A65-B564-A29EE02D1EE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70151F3-5BF5-1336-B448-C661D0D19F72}"/>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411154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67BC78-946E-8C29-9386-968869097C0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A267842-5B21-341D-BF1C-B763D2C204F9}"/>
              </a:ext>
            </a:extLst>
          </p:cNvPr>
          <p:cNvSpPr>
            <a:spLocks noGrp="1"/>
          </p:cNvSpPr>
          <p:nvPr>
            <p:ph type="dt" sz="half" idx="10"/>
          </p:nvPr>
        </p:nvSpPr>
        <p:spPr/>
        <p:txBody>
          <a:bodyPr/>
          <a:lstStyle/>
          <a:p>
            <a:fld id="{197D5DE4-0E1B-4B84-8183-BF0CC55195DA}" type="datetimeFigureOut">
              <a:rPr lang="fr-FR" smtClean="0"/>
              <a:t>18/10/2024</a:t>
            </a:fld>
            <a:endParaRPr lang="fr-FR"/>
          </a:p>
        </p:txBody>
      </p:sp>
      <p:sp>
        <p:nvSpPr>
          <p:cNvPr id="4" name="Espace réservé du pied de page 3">
            <a:extLst>
              <a:ext uri="{FF2B5EF4-FFF2-40B4-BE49-F238E27FC236}">
                <a16:creationId xmlns:a16="http://schemas.microsoft.com/office/drawing/2014/main" id="{EC170BF7-A26C-E955-28D5-749DA9B5D7D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041957-5A9F-68A5-767F-64B7E23EC568}"/>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1979533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A0D1AF7-E98D-1D4D-2090-B01A1F43FF30}"/>
              </a:ext>
            </a:extLst>
          </p:cNvPr>
          <p:cNvSpPr>
            <a:spLocks noGrp="1"/>
          </p:cNvSpPr>
          <p:nvPr>
            <p:ph type="dt" sz="half" idx="10"/>
          </p:nvPr>
        </p:nvSpPr>
        <p:spPr/>
        <p:txBody>
          <a:bodyPr/>
          <a:lstStyle/>
          <a:p>
            <a:fld id="{197D5DE4-0E1B-4B84-8183-BF0CC55195DA}" type="datetimeFigureOut">
              <a:rPr lang="fr-FR" smtClean="0"/>
              <a:t>18/10/2024</a:t>
            </a:fld>
            <a:endParaRPr lang="fr-FR"/>
          </a:p>
        </p:txBody>
      </p:sp>
      <p:sp>
        <p:nvSpPr>
          <p:cNvPr id="3" name="Espace réservé du pied de page 2">
            <a:extLst>
              <a:ext uri="{FF2B5EF4-FFF2-40B4-BE49-F238E27FC236}">
                <a16:creationId xmlns:a16="http://schemas.microsoft.com/office/drawing/2014/main" id="{8DE6A381-1BBE-1BF1-B0DA-780A5D0688A3}"/>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44C184B-9B1D-946E-7CCD-394B5377B425}"/>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348021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04F580-3234-650B-708A-2DF2BE667246}"/>
              </a:ext>
            </a:extLst>
          </p:cNvPr>
          <p:cNvSpPr>
            <a:spLocks noGrp="1"/>
          </p:cNvSpPr>
          <p:nvPr>
            <p:ph type="title"/>
          </p:nvPr>
        </p:nvSpPr>
        <p:spPr/>
        <p:txBody>
          <a:bodyPr/>
          <a:lstStyle/>
          <a:p>
            <a:r>
              <a:rPr lang="fr-FR" dirty="0"/>
              <a:t>Modifiez le style du titre</a:t>
            </a:r>
          </a:p>
        </p:txBody>
      </p:sp>
      <p:sp>
        <p:nvSpPr>
          <p:cNvPr id="4" name="Espace réservé du pied de page 3">
            <a:extLst>
              <a:ext uri="{FF2B5EF4-FFF2-40B4-BE49-F238E27FC236}">
                <a16:creationId xmlns:a16="http://schemas.microsoft.com/office/drawing/2014/main" id="{0EED5EA0-C8D8-EE2E-60C3-01BA419ACBE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518E340-1F28-3B88-7DE2-F742C8FCF307}"/>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2751295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C06B9C-1B2E-031D-CA02-F9F067896B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A9733B0-CBDC-3D86-456D-B36454A25E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F2B3F98-F010-4238-66B2-2E3B96BBAB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FAF6007-0442-65FA-CD29-DEA36051E62F}"/>
              </a:ext>
            </a:extLst>
          </p:cNvPr>
          <p:cNvSpPr>
            <a:spLocks noGrp="1"/>
          </p:cNvSpPr>
          <p:nvPr>
            <p:ph type="dt" sz="half" idx="10"/>
          </p:nvPr>
        </p:nvSpPr>
        <p:spPr/>
        <p:txBody>
          <a:bodyPr/>
          <a:lstStyle/>
          <a:p>
            <a:fld id="{197D5DE4-0E1B-4B84-8183-BF0CC55195DA}" type="datetimeFigureOut">
              <a:rPr lang="fr-FR" smtClean="0"/>
              <a:t>18/10/2024</a:t>
            </a:fld>
            <a:endParaRPr lang="fr-FR"/>
          </a:p>
        </p:txBody>
      </p:sp>
      <p:sp>
        <p:nvSpPr>
          <p:cNvPr id="6" name="Espace réservé du pied de page 5">
            <a:extLst>
              <a:ext uri="{FF2B5EF4-FFF2-40B4-BE49-F238E27FC236}">
                <a16:creationId xmlns:a16="http://schemas.microsoft.com/office/drawing/2014/main" id="{B0490B71-4CEE-62AC-CD81-A33BD03B08F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99C2262-01D7-44CF-21B3-4B3C607D7FD1}"/>
              </a:ext>
            </a:extLst>
          </p:cNvPr>
          <p:cNvSpPr>
            <a:spLocks noGrp="1"/>
          </p:cNvSpPr>
          <p:nvPr>
            <p:ph type="sldNum" sz="quarter" idx="12"/>
          </p:nvPr>
        </p:nvSpPr>
        <p:spPr/>
        <p:txBody>
          <a:bodyPr/>
          <a:lstStyle/>
          <a:p>
            <a:fld id="{6DACB2FF-E116-4298-9BB5-6C012CE16A7F}" type="slidenum">
              <a:rPr lang="fr-FR" smtClean="0"/>
              <a:t>‹N°›</a:t>
            </a:fld>
            <a:endParaRPr lang="fr-FR"/>
          </a:p>
        </p:txBody>
      </p:sp>
    </p:spTree>
    <p:extLst>
      <p:ext uri="{BB962C8B-B14F-4D97-AF65-F5344CB8AC3E}">
        <p14:creationId xmlns:p14="http://schemas.microsoft.com/office/powerpoint/2010/main" val="449495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EAD7875-008B-3DF6-B183-482F7850C9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357DABE-8510-C557-14A6-2F4E26892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08ACCE-800D-13F6-3C9E-223727FFF4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7D5DE4-0E1B-4B84-8183-BF0CC55195DA}" type="datetimeFigureOut">
              <a:rPr lang="fr-FR" smtClean="0"/>
              <a:t>18/10/2024</a:t>
            </a:fld>
            <a:endParaRPr lang="fr-FR"/>
          </a:p>
        </p:txBody>
      </p:sp>
      <p:sp>
        <p:nvSpPr>
          <p:cNvPr id="5" name="Espace réservé du pied de page 4">
            <a:extLst>
              <a:ext uri="{FF2B5EF4-FFF2-40B4-BE49-F238E27FC236}">
                <a16:creationId xmlns:a16="http://schemas.microsoft.com/office/drawing/2014/main" id="{D7070DDB-9226-D6F4-BDCA-5F6F27271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87DF606-904E-CBD4-5C20-5E197518E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ACB2FF-E116-4298-9BB5-6C012CE16A7F}" type="slidenum">
              <a:rPr lang="fr-FR" smtClean="0"/>
              <a:t>‹N°›</a:t>
            </a:fld>
            <a:endParaRPr lang="fr-FR"/>
          </a:p>
        </p:txBody>
      </p:sp>
      <p:grpSp>
        <p:nvGrpSpPr>
          <p:cNvPr id="10" name="Groupe 9">
            <a:extLst>
              <a:ext uri="{FF2B5EF4-FFF2-40B4-BE49-F238E27FC236}">
                <a16:creationId xmlns:a16="http://schemas.microsoft.com/office/drawing/2014/main" id="{9D9162CC-7B7D-508B-C3C8-863935C226CE}"/>
              </a:ext>
            </a:extLst>
          </p:cNvPr>
          <p:cNvGrpSpPr/>
          <p:nvPr userDrawn="1"/>
        </p:nvGrpSpPr>
        <p:grpSpPr>
          <a:xfrm>
            <a:off x="235390" y="53779"/>
            <a:ext cx="4301018" cy="307777"/>
            <a:chOff x="235390" y="53779"/>
            <a:chExt cx="4301018" cy="307777"/>
          </a:xfrm>
        </p:grpSpPr>
        <p:sp>
          <p:nvSpPr>
            <p:cNvPr id="8" name="Rectangle 7">
              <a:extLst>
                <a:ext uri="{FF2B5EF4-FFF2-40B4-BE49-F238E27FC236}">
                  <a16:creationId xmlns:a16="http://schemas.microsoft.com/office/drawing/2014/main" id="{11EC709E-7703-8005-B7F4-FAD0115570A2}"/>
                </a:ext>
              </a:extLst>
            </p:cNvPr>
            <p:cNvSpPr/>
            <p:nvPr userDrawn="1"/>
          </p:nvSpPr>
          <p:spPr>
            <a:xfrm>
              <a:off x="235390" y="181069"/>
              <a:ext cx="181069" cy="586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5229A14-B56B-079A-2E92-4AD94B2F938B}"/>
                </a:ext>
              </a:extLst>
            </p:cNvPr>
            <p:cNvSpPr txBox="1"/>
            <p:nvPr userDrawn="1"/>
          </p:nvSpPr>
          <p:spPr>
            <a:xfrm>
              <a:off x="510562" y="53779"/>
              <a:ext cx="4025846" cy="307777"/>
            </a:xfrm>
            <a:prstGeom prst="rect">
              <a:avLst/>
            </a:prstGeom>
            <a:noFill/>
          </p:spPr>
          <p:txBody>
            <a:bodyPr wrap="none" rtlCol="0">
              <a:spAutoFit/>
            </a:bodyPr>
            <a:lstStyle/>
            <a:p>
              <a:r>
                <a:rPr lang="fr-FR" sz="1400" dirty="0">
                  <a:solidFill>
                    <a:schemeClr val="tx1"/>
                  </a:solidFill>
                </a:rPr>
                <a:t>Séminaire Avenir de nos églises – 21 octobre 2024</a:t>
              </a:r>
            </a:p>
          </p:txBody>
        </p:sp>
      </p:grpSp>
    </p:spTree>
    <p:extLst>
      <p:ext uri="{BB962C8B-B14F-4D97-AF65-F5344CB8AC3E}">
        <p14:creationId xmlns:p14="http://schemas.microsoft.com/office/powerpoint/2010/main" val="222016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8" r:id="rId8"/>
    <p:sldLayoutId id="2147483704" r:id="rId9"/>
    <p:sldLayoutId id="2147483705" r:id="rId10"/>
    <p:sldLayoutId id="2147483706" r:id="rId11"/>
    <p:sldLayoutId id="2147483707" r:id="rId12"/>
    <p:sldLayoutId id="214748364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B4BFB1-7E9C-CA42-3C39-98AF80966BE1}"/>
            </a:ext>
          </a:extLst>
        </p:cNvPr>
        <p:cNvGrpSpPr/>
        <p:nvPr/>
      </p:nvGrpSpPr>
      <p:grpSpPr>
        <a:xfrm>
          <a:off x="0" y="0"/>
          <a:ext cx="0" cy="0"/>
          <a:chOff x="0" y="0"/>
          <a:chExt cx="0" cy="0"/>
        </a:xfrm>
      </p:grpSpPr>
      <p:grpSp>
        <p:nvGrpSpPr>
          <p:cNvPr id="4" name="Groupe 3">
            <a:extLst>
              <a:ext uri="{FF2B5EF4-FFF2-40B4-BE49-F238E27FC236}">
                <a16:creationId xmlns:a16="http://schemas.microsoft.com/office/drawing/2014/main" id="{E5649361-EE20-6A6E-C076-56C6041570F1}"/>
              </a:ext>
            </a:extLst>
          </p:cNvPr>
          <p:cNvGrpSpPr/>
          <p:nvPr/>
        </p:nvGrpSpPr>
        <p:grpSpPr>
          <a:xfrm>
            <a:off x="0" y="579058"/>
            <a:ext cx="12334149" cy="6842520"/>
            <a:chOff x="0" y="15481"/>
            <a:chExt cx="12334149" cy="6842520"/>
          </a:xfrm>
        </p:grpSpPr>
        <p:pic>
          <p:nvPicPr>
            <p:cNvPr id="6" name="Image 5" descr="Une image contenant blanc, conception&#10;&#10;Description générée automatiquement">
              <a:extLst>
                <a:ext uri="{FF2B5EF4-FFF2-40B4-BE49-F238E27FC236}">
                  <a16:creationId xmlns:a16="http://schemas.microsoft.com/office/drawing/2014/main" id="{E3505CEF-E746-48C5-8C86-25B568CAFD85}"/>
                </a:ext>
              </a:extLst>
            </p:cNvPr>
            <p:cNvPicPr>
              <a:picLocks noChangeAspect="1"/>
            </p:cNvPicPr>
            <p:nvPr/>
          </p:nvPicPr>
          <p:blipFill>
            <a:blip r:embed="rId3">
              <a:extLst>
                <a:ext uri="{28A0092B-C50C-407E-A947-70E740481C1C}">
                  <a14:useLocalDpi xmlns:a14="http://schemas.microsoft.com/office/drawing/2010/main" val="0"/>
                </a:ext>
              </a:extLst>
            </a:blip>
            <a:srcRect l="81997" b="54981"/>
            <a:stretch/>
          </p:blipFill>
          <p:spPr>
            <a:xfrm>
              <a:off x="0" y="15481"/>
              <a:ext cx="5219727" cy="6842520"/>
            </a:xfrm>
            <a:prstGeom prst="rect">
              <a:avLst/>
            </a:prstGeom>
          </p:spPr>
        </p:pic>
        <p:pic>
          <p:nvPicPr>
            <p:cNvPr id="7" name="Image 6" descr="Une image contenant capture d’écran, Caractère coloré, art&#10;&#10;Description générée automatiquement">
              <a:extLst>
                <a:ext uri="{FF2B5EF4-FFF2-40B4-BE49-F238E27FC236}">
                  <a16:creationId xmlns:a16="http://schemas.microsoft.com/office/drawing/2014/main" id="{0819CABD-E5C1-E80B-CDE5-B6E1EECBAC6D}"/>
                </a:ext>
              </a:extLst>
            </p:cNvPr>
            <p:cNvPicPr>
              <a:picLocks noChangeAspect="1"/>
            </p:cNvPicPr>
            <p:nvPr/>
          </p:nvPicPr>
          <p:blipFill>
            <a:blip r:embed="rId4">
              <a:extLst>
                <a:ext uri="{28A0092B-C50C-407E-A947-70E740481C1C}">
                  <a14:useLocalDpi xmlns:a14="http://schemas.microsoft.com/office/drawing/2010/main" val="0"/>
                </a:ext>
              </a:extLst>
            </a:blip>
            <a:srcRect l="3539" r="55762" b="73646"/>
            <a:stretch/>
          </p:blipFill>
          <p:spPr>
            <a:xfrm>
              <a:off x="109943" y="5535403"/>
              <a:ext cx="12224206" cy="1201478"/>
            </a:xfrm>
            <a:prstGeom prst="rect">
              <a:avLst/>
            </a:prstGeom>
          </p:spPr>
        </p:pic>
      </p:grpSp>
      <p:sp>
        <p:nvSpPr>
          <p:cNvPr id="2" name="Titre 1">
            <a:extLst>
              <a:ext uri="{FF2B5EF4-FFF2-40B4-BE49-F238E27FC236}">
                <a16:creationId xmlns:a16="http://schemas.microsoft.com/office/drawing/2014/main" id="{24846E36-5DA4-980C-6118-13209EE6EDFD}"/>
              </a:ext>
            </a:extLst>
          </p:cNvPr>
          <p:cNvSpPr>
            <a:spLocks noGrp="1"/>
          </p:cNvSpPr>
          <p:nvPr>
            <p:ph type="ctrTitle"/>
          </p:nvPr>
        </p:nvSpPr>
        <p:spPr>
          <a:xfrm>
            <a:off x="109943" y="457201"/>
            <a:ext cx="12192000" cy="2520176"/>
          </a:xfrm>
        </p:spPr>
        <p:txBody>
          <a:bodyPr>
            <a:noAutofit/>
          </a:bodyPr>
          <a:lstStyle/>
          <a:p>
            <a:r>
              <a:rPr lang="fr-FR" sz="5500" b="1" dirty="0"/>
              <a:t>Les églises et les temples </a:t>
            </a:r>
            <a:br>
              <a:rPr lang="fr-FR" sz="5500" b="1" dirty="0"/>
            </a:br>
            <a:r>
              <a:rPr lang="fr-FR" sz="5500" b="1" dirty="0"/>
              <a:t>en Deux -Sèvres</a:t>
            </a:r>
            <a:br>
              <a:rPr lang="fr-FR" sz="5500" b="1" dirty="0"/>
            </a:br>
            <a:endParaRPr lang="fr-FR" sz="5500" b="1" dirty="0"/>
          </a:p>
        </p:txBody>
      </p:sp>
      <p:sp>
        <p:nvSpPr>
          <p:cNvPr id="3" name="Sous-titre 2">
            <a:extLst>
              <a:ext uri="{FF2B5EF4-FFF2-40B4-BE49-F238E27FC236}">
                <a16:creationId xmlns:a16="http://schemas.microsoft.com/office/drawing/2014/main" id="{9A44C47E-EEDC-F64B-908A-0392188B5B17}"/>
              </a:ext>
            </a:extLst>
          </p:cNvPr>
          <p:cNvSpPr>
            <a:spLocks noGrp="1"/>
          </p:cNvSpPr>
          <p:nvPr>
            <p:ph type="subTitle" idx="1"/>
          </p:nvPr>
        </p:nvSpPr>
        <p:spPr>
          <a:xfrm>
            <a:off x="336395" y="3068786"/>
            <a:ext cx="11519210" cy="1143000"/>
          </a:xfrm>
        </p:spPr>
        <p:txBody>
          <a:bodyPr>
            <a:normAutofit/>
          </a:bodyPr>
          <a:lstStyle/>
          <a:p>
            <a:pPr marL="0" indent="0">
              <a:buNone/>
            </a:pPr>
            <a:r>
              <a:rPr lang="fr-FR" sz="3600" dirty="0"/>
              <a:t>État des lieux du patrimoine et des initiatives</a:t>
            </a:r>
          </a:p>
        </p:txBody>
      </p:sp>
      <p:grpSp>
        <p:nvGrpSpPr>
          <p:cNvPr id="9" name="Groupe 8">
            <a:extLst>
              <a:ext uri="{FF2B5EF4-FFF2-40B4-BE49-F238E27FC236}">
                <a16:creationId xmlns:a16="http://schemas.microsoft.com/office/drawing/2014/main" id="{D754D171-269B-274C-F838-00A2BF9CE63D}"/>
              </a:ext>
            </a:extLst>
          </p:cNvPr>
          <p:cNvGrpSpPr/>
          <p:nvPr/>
        </p:nvGrpSpPr>
        <p:grpSpPr>
          <a:xfrm>
            <a:off x="235390" y="53779"/>
            <a:ext cx="6805614" cy="307777"/>
            <a:chOff x="235390" y="53779"/>
            <a:chExt cx="6805614" cy="307777"/>
          </a:xfrm>
        </p:grpSpPr>
        <p:sp>
          <p:nvSpPr>
            <p:cNvPr id="10" name="Rectangle 9">
              <a:extLst>
                <a:ext uri="{FF2B5EF4-FFF2-40B4-BE49-F238E27FC236}">
                  <a16:creationId xmlns:a16="http://schemas.microsoft.com/office/drawing/2014/main" id="{C676D85F-185C-BD33-A9ED-0869B5FF3076}"/>
                </a:ext>
              </a:extLst>
            </p:cNvPr>
            <p:cNvSpPr/>
            <p:nvPr userDrawn="1"/>
          </p:nvSpPr>
          <p:spPr>
            <a:xfrm>
              <a:off x="235390" y="181069"/>
              <a:ext cx="181069" cy="586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DB42F7D7-BB9F-515B-795F-AFDE3FF52631}"/>
                </a:ext>
              </a:extLst>
            </p:cNvPr>
            <p:cNvSpPr txBox="1"/>
            <p:nvPr userDrawn="1"/>
          </p:nvSpPr>
          <p:spPr>
            <a:xfrm>
              <a:off x="510562" y="53779"/>
              <a:ext cx="6530442" cy="307777"/>
            </a:xfrm>
            <a:prstGeom prst="rect">
              <a:avLst/>
            </a:prstGeom>
            <a:noFill/>
          </p:spPr>
          <p:txBody>
            <a:bodyPr wrap="none" rtlCol="0">
              <a:spAutoFit/>
            </a:bodyPr>
            <a:lstStyle/>
            <a:p>
              <a:r>
                <a:rPr lang="fr-FR" sz="1400" dirty="0">
                  <a:solidFill>
                    <a:schemeClr val="tx1"/>
                  </a:solidFill>
                </a:rPr>
                <a:t>Séminaire Avenir de nos églises – 21 octobre 2024 – Maison du Département, Niort</a:t>
              </a:r>
            </a:p>
          </p:txBody>
        </p:sp>
      </p:grpSp>
      <p:sp>
        <p:nvSpPr>
          <p:cNvPr id="5" name="Sous-titre 2">
            <a:extLst>
              <a:ext uri="{FF2B5EF4-FFF2-40B4-BE49-F238E27FC236}">
                <a16:creationId xmlns:a16="http://schemas.microsoft.com/office/drawing/2014/main" id="{354DC9D8-0F95-23F3-5728-6CB6BA45FFBF}"/>
              </a:ext>
            </a:extLst>
          </p:cNvPr>
          <p:cNvSpPr txBox="1">
            <a:spLocks/>
          </p:cNvSpPr>
          <p:nvPr/>
        </p:nvSpPr>
        <p:spPr>
          <a:xfrm>
            <a:off x="336395" y="4392403"/>
            <a:ext cx="11519210" cy="1143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dirty="0"/>
              <a:t>Morgan Le Bot et Delphine Page,</a:t>
            </a:r>
          </a:p>
          <a:p>
            <a:r>
              <a:rPr lang="fr-FR" sz="2800" dirty="0"/>
              <a:t>Architectes CAUE 79</a:t>
            </a:r>
          </a:p>
        </p:txBody>
      </p:sp>
    </p:spTree>
    <p:extLst>
      <p:ext uri="{BB962C8B-B14F-4D97-AF65-F5344CB8AC3E}">
        <p14:creationId xmlns:p14="http://schemas.microsoft.com/office/powerpoint/2010/main" val="2657658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19FC-40F0-6790-74C3-0D8EBC83B6B1}"/>
            </a:ext>
          </a:extLst>
        </p:cNvPr>
        <p:cNvGrpSpPr/>
        <p:nvPr/>
      </p:nvGrpSpPr>
      <p:grpSpPr>
        <a:xfrm>
          <a:off x="0" y="0"/>
          <a:ext cx="0" cy="0"/>
          <a:chOff x="0" y="0"/>
          <a:chExt cx="0" cy="0"/>
        </a:xfrm>
      </p:grpSpPr>
      <p:pic>
        <p:nvPicPr>
          <p:cNvPr id="3" name="Image 2" descr="Une image contenant carte, art, texte&#10;&#10;Description générée automatiquement">
            <a:extLst>
              <a:ext uri="{FF2B5EF4-FFF2-40B4-BE49-F238E27FC236}">
                <a16:creationId xmlns:a16="http://schemas.microsoft.com/office/drawing/2014/main" id="{06587AA3-2AD7-D340-CB2B-8A1B6AD96C79}"/>
              </a:ext>
            </a:extLst>
          </p:cNvPr>
          <p:cNvPicPr>
            <a:picLocks noChangeAspect="1"/>
          </p:cNvPicPr>
          <p:nvPr/>
        </p:nvPicPr>
        <p:blipFill>
          <a:blip r:embed="rId3">
            <a:extLst>
              <a:ext uri="{28A0092B-C50C-407E-A947-70E740481C1C}">
                <a14:useLocalDpi xmlns:a14="http://schemas.microsoft.com/office/drawing/2010/main" val="0"/>
              </a:ext>
            </a:extLst>
          </a:blip>
          <a:srcRect l="23598" r="22714"/>
          <a:stretch/>
        </p:blipFill>
        <p:spPr>
          <a:xfrm>
            <a:off x="410275" y="738592"/>
            <a:ext cx="5979373" cy="5568525"/>
          </a:xfrm>
          <a:prstGeom prst="rect">
            <a:avLst/>
          </a:prstGeom>
        </p:spPr>
      </p:pic>
      <p:pic>
        <p:nvPicPr>
          <p:cNvPr id="4" name="Image 3" descr="Une image contenant plein air, bâtiment, Ruines, ciel">
            <a:extLst>
              <a:ext uri="{FF2B5EF4-FFF2-40B4-BE49-F238E27FC236}">
                <a16:creationId xmlns:a16="http://schemas.microsoft.com/office/drawing/2014/main" id="{4342AD19-D7EF-B2B2-FF75-C72F4FA0BE74}"/>
              </a:ext>
            </a:extLst>
          </p:cNvPr>
          <p:cNvPicPr>
            <a:picLocks noChangeAspect="1"/>
          </p:cNvPicPr>
          <p:nvPr/>
        </p:nvPicPr>
        <p:blipFill>
          <a:blip r:embed="rId4">
            <a:extLst>
              <a:ext uri="{28A0092B-C50C-407E-A947-70E740481C1C}">
                <a14:useLocalDpi xmlns:a14="http://schemas.microsoft.com/office/drawing/2010/main" val="0"/>
              </a:ext>
            </a:extLst>
          </a:blip>
          <a:srcRect t="23941" b="25069"/>
          <a:stretch/>
        </p:blipFill>
        <p:spPr>
          <a:xfrm>
            <a:off x="6981779" y="738592"/>
            <a:ext cx="3957565" cy="2690618"/>
          </a:xfrm>
          <a:prstGeom prst="rect">
            <a:avLst/>
          </a:prstGeom>
        </p:spPr>
      </p:pic>
      <p:pic>
        <p:nvPicPr>
          <p:cNvPr id="5" name="Image 4" descr="Une image contenant bâtiment, Sculpture sur pierre, colonne, Sculpture&#10;&#10;Description générée automatiquement">
            <a:extLst>
              <a:ext uri="{FF2B5EF4-FFF2-40B4-BE49-F238E27FC236}">
                <a16:creationId xmlns:a16="http://schemas.microsoft.com/office/drawing/2014/main" id="{AC345DF5-B4E0-F57E-984E-ED81F2F7F7AC}"/>
              </a:ext>
            </a:extLst>
          </p:cNvPr>
          <p:cNvPicPr>
            <a:picLocks noChangeAspect="1"/>
          </p:cNvPicPr>
          <p:nvPr/>
        </p:nvPicPr>
        <p:blipFill>
          <a:blip r:embed="rId5">
            <a:extLst>
              <a:ext uri="{28A0092B-C50C-407E-A947-70E740481C1C}">
                <a14:useLocalDpi xmlns:a14="http://schemas.microsoft.com/office/drawing/2010/main" val="0"/>
              </a:ext>
            </a:extLst>
          </a:blip>
          <a:srcRect t="25154" b="23856"/>
          <a:stretch/>
        </p:blipFill>
        <p:spPr>
          <a:xfrm>
            <a:off x="6981780" y="3802565"/>
            <a:ext cx="3957565" cy="2690617"/>
          </a:xfrm>
          <a:prstGeom prst="rect">
            <a:avLst/>
          </a:prstGeom>
        </p:spPr>
      </p:pic>
    </p:spTree>
    <p:extLst>
      <p:ext uri="{BB962C8B-B14F-4D97-AF65-F5344CB8AC3E}">
        <p14:creationId xmlns:p14="http://schemas.microsoft.com/office/powerpoint/2010/main" val="1422079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19FC-40F0-6790-74C3-0D8EBC83B6B1}"/>
            </a:ext>
          </a:extLst>
        </p:cNvPr>
        <p:cNvGrpSpPr/>
        <p:nvPr/>
      </p:nvGrpSpPr>
      <p:grpSpPr>
        <a:xfrm>
          <a:off x="0" y="0"/>
          <a:ext cx="0" cy="0"/>
          <a:chOff x="0" y="0"/>
          <a:chExt cx="0" cy="0"/>
        </a:xfrm>
      </p:grpSpPr>
      <p:pic>
        <p:nvPicPr>
          <p:cNvPr id="2" name="Image 1" descr="Une image contenant texte, capture d’écran, ciel, maison&#10;&#10;Description générée automatiquement">
            <a:extLst>
              <a:ext uri="{FF2B5EF4-FFF2-40B4-BE49-F238E27FC236}">
                <a16:creationId xmlns:a16="http://schemas.microsoft.com/office/drawing/2014/main" id="{8F05BA52-D36E-9E4C-812A-79492E59CAB1}"/>
              </a:ext>
            </a:extLst>
          </p:cNvPr>
          <p:cNvPicPr>
            <a:picLocks noChangeAspect="1"/>
          </p:cNvPicPr>
          <p:nvPr/>
        </p:nvPicPr>
        <p:blipFill>
          <a:blip r:embed="rId3">
            <a:extLst>
              <a:ext uri="{28A0092B-C50C-407E-A947-70E740481C1C}">
                <a14:useLocalDpi xmlns:a14="http://schemas.microsoft.com/office/drawing/2010/main" val="0"/>
              </a:ext>
            </a:extLst>
          </a:blip>
          <a:srcRect t="8490" b="4495"/>
          <a:stretch/>
        </p:blipFill>
        <p:spPr>
          <a:xfrm>
            <a:off x="145971" y="1114351"/>
            <a:ext cx="11900057" cy="5148197"/>
          </a:xfrm>
          <a:prstGeom prst="rect">
            <a:avLst/>
          </a:prstGeom>
        </p:spPr>
      </p:pic>
    </p:spTree>
    <p:extLst>
      <p:ext uri="{BB962C8B-B14F-4D97-AF65-F5344CB8AC3E}">
        <p14:creationId xmlns:p14="http://schemas.microsoft.com/office/powerpoint/2010/main" val="290684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19FC-40F0-6790-74C3-0D8EBC83B6B1}"/>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8F19865A-827F-1726-FF2A-FB22FD153AE5}"/>
              </a:ext>
            </a:extLst>
          </p:cNvPr>
          <p:cNvGrpSpPr/>
          <p:nvPr/>
        </p:nvGrpSpPr>
        <p:grpSpPr>
          <a:xfrm>
            <a:off x="7002534" y="212851"/>
            <a:ext cx="4361163" cy="6432298"/>
            <a:chOff x="7248719" y="201466"/>
            <a:chExt cx="4361163" cy="6432298"/>
          </a:xfrm>
        </p:grpSpPr>
        <p:grpSp>
          <p:nvGrpSpPr>
            <p:cNvPr id="3" name="Groupe 2">
              <a:extLst>
                <a:ext uri="{FF2B5EF4-FFF2-40B4-BE49-F238E27FC236}">
                  <a16:creationId xmlns:a16="http://schemas.microsoft.com/office/drawing/2014/main" id="{87696E72-6DDF-CAB9-344C-CA81C388F91E}"/>
                </a:ext>
              </a:extLst>
            </p:cNvPr>
            <p:cNvGrpSpPr/>
            <p:nvPr/>
          </p:nvGrpSpPr>
          <p:grpSpPr>
            <a:xfrm>
              <a:off x="7308595" y="201466"/>
              <a:ext cx="4301287" cy="6130526"/>
              <a:chOff x="7308595" y="201466"/>
              <a:chExt cx="4301287" cy="6130526"/>
            </a:xfrm>
          </p:grpSpPr>
          <p:pic>
            <p:nvPicPr>
              <p:cNvPr id="5" name="Image 4" descr="Une image contenant léger, obscurité, nuit&#10;&#10;Description générée automatiquement">
                <a:extLst>
                  <a:ext uri="{FF2B5EF4-FFF2-40B4-BE49-F238E27FC236}">
                    <a16:creationId xmlns:a16="http://schemas.microsoft.com/office/drawing/2014/main" id="{C79E5DD6-E160-C68D-FFED-BEA37354AB1B}"/>
                  </a:ext>
                </a:extLst>
              </p:cNvPr>
              <p:cNvPicPr>
                <a:picLocks noChangeAspect="1"/>
              </p:cNvPicPr>
              <p:nvPr/>
            </p:nvPicPr>
            <p:blipFill>
              <a:blip r:embed="rId3"/>
              <a:srcRect l="4209" t="3892" r="4312" b="3892"/>
              <a:stretch/>
            </p:blipFill>
            <p:spPr>
              <a:xfrm>
                <a:off x="7308595" y="201466"/>
                <a:ext cx="4301287" cy="6130526"/>
              </a:xfrm>
              <a:prstGeom prst="rect">
                <a:avLst/>
              </a:prstGeom>
            </p:spPr>
          </p:pic>
          <p:sp>
            <p:nvSpPr>
              <p:cNvPr id="6" name="ZoneTexte 5">
                <a:extLst>
                  <a:ext uri="{FF2B5EF4-FFF2-40B4-BE49-F238E27FC236}">
                    <a16:creationId xmlns:a16="http://schemas.microsoft.com/office/drawing/2014/main" id="{91A026D1-AC50-82DA-C07E-76B0FA62AD8C}"/>
                  </a:ext>
                </a:extLst>
              </p:cNvPr>
              <p:cNvSpPr txBox="1"/>
              <p:nvPr/>
            </p:nvSpPr>
            <p:spPr>
              <a:xfrm>
                <a:off x="7558576" y="5650278"/>
                <a:ext cx="750398" cy="276999"/>
              </a:xfrm>
              <a:prstGeom prst="rect">
                <a:avLst/>
              </a:prstGeom>
              <a:noFill/>
            </p:spPr>
            <p:txBody>
              <a:bodyPr wrap="none" rtlCol="0">
                <a:spAutoFit/>
              </a:bodyPr>
              <a:lstStyle/>
              <a:p>
                <a:r>
                  <a:rPr lang="fr-FR" sz="1200" dirty="0">
                    <a:latin typeface="DIN" panose="02000504040000020003" pitchFamily="2" charset="0"/>
                  </a:rPr>
                  <a:t>Temples</a:t>
                </a:r>
              </a:p>
            </p:txBody>
          </p:sp>
          <p:pic>
            <p:nvPicPr>
              <p:cNvPr id="7" name="Image 6" descr="Une image contenant léger, obscurité, nuit&#10;&#10;Description générée automatiquement">
                <a:extLst>
                  <a:ext uri="{FF2B5EF4-FFF2-40B4-BE49-F238E27FC236}">
                    <a16:creationId xmlns:a16="http://schemas.microsoft.com/office/drawing/2014/main" id="{F6E51560-4860-911B-51C2-4DB4D79AB831}"/>
                  </a:ext>
                </a:extLst>
              </p:cNvPr>
              <p:cNvPicPr>
                <a:picLocks noChangeAspect="1"/>
              </p:cNvPicPr>
              <p:nvPr/>
            </p:nvPicPr>
            <p:blipFill>
              <a:blip r:embed="rId3"/>
              <a:srcRect l="4209" t="91941" r="86160" b="3892"/>
              <a:stretch/>
            </p:blipFill>
            <p:spPr>
              <a:xfrm>
                <a:off x="7308595" y="5854368"/>
                <a:ext cx="452836" cy="276999"/>
              </a:xfrm>
              <a:prstGeom prst="rect">
                <a:avLst/>
              </a:prstGeom>
            </p:spPr>
          </p:pic>
          <p:sp>
            <p:nvSpPr>
              <p:cNvPr id="8" name="ZoneTexte 7">
                <a:extLst>
                  <a:ext uri="{FF2B5EF4-FFF2-40B4-BE49-F238E27FC236}">
                    <a16:creationId xmlns:a16="http://schemas.microsoft.com/office/drawing/2014/main" id="{C678B90F-CF90-505D-1AD1-90DD02C027D4}"/>
                  </a:ext>
                </a:extLst>
              </p:cNvPr>
              <p:cNvSpPr txBox="1"/>
              <p:nvPr/>
            </p:nvSpPr>
            <p:spPr>
              <a:xfrm>
                <a:off x="7558576" y="5866754"/>
                <a:ext cx="673582" cy="276999"/>
              </a:xfrm>
              <a:prstGeom prst="rect">
                <a:avLst/>
              </a:prstGeom>
              <a:noFill/>
            </p:spPr>
            <p:txBody>
              <a:bodyPr wrap="none" rtlCol="0">
                <a:spAutoFit/>
              </a:bodyPr>
              <a:lstStyle/>
              <a:p>
                <a:r>
                  <a:rPr lang="fr-FR" sz="1200" dirty="0">
                    <a:latin typeface="DIN" panose="02000504040000020003" pitchFamily="2" charset="0"/>
                  </a:rPr>
                  <a:t>Eglises</a:t>
                </a:r>
              </a:p>
            </p:txBody>
          </p:sp>
        </p:grpSp>
        <p:sp>
          <p:nvSpPr>
            <p:cNvPr id="4" name="Rectangle 3">
              <a:extLst>
                <a:ext uri="{FF2B5EF4-FFF2-40B4-BE49-F238E27FC236}">
                  <a16:creationId xmlns:a16="http://schemas.microsoft.com/office/drawing/2014/main" id="{85A66C28-7463-C1C3-6A4C-DA2E38CDCAD6}"/>
                </a:ext>
              </a:extLst>
            </p:cNvPr>
            <p:cNvSpPr/>
            <p:nvPr/>
          </p:nvSpPr>
          <p:spPr>
            <a:xfrm>
              <a:off x="7248719" y="6154469"/>
              <a:ext cx="673582" cy="4792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3" name="Image 12" descr="Une image contenant plein air, ciel, arbre, plante&#10;&#10;Description générée automatiquement">
            <a:extLst>
              <a:ext uri="{FF2B5EF4-FFF2-40B4-BE49-F238E27FC236}">
                <a16:creationId xmlns:a16="http://schemas.microsoft.com/office/drawing/2014/main" id="{524EE143-308B-4F14-86BF-1C9F1CEFD7A2}"/>
              </a:ext>
            </a:extLst>
          </p:cNvPr>
          <p:cNvPicPr>
            <a:picLocks noChangeAspect="1"/>
          </p:cNvPicPr>
          <p:nvPr/>
        </p:nvPicPr>
        <p:blipFill>
          <a:blip r:embed="rId4">
            <a:extLst>
              <a:ext uri="{28A0092B-C50C-407E-A947-70E740481C1C}">
                <a14:useLocalDpi xmlns:a14="http://schemas.microsoft.com/office/drawing/2010/main" val="0"/>
              </a:ext>
            </a:extLst>
          </a:blip>
          <a:srcRect t="9244"/>
          <a:stretch/>
        </p:blipFill>
        <p:spPr>
          <a:xfrm>
            <a:off x="582118" y="2150718"/>
            <a:ext cx="5889020" cy="4003751"/>
          </a:xfrm>
          <a:prstGeom prst="rect">
            <a:avLst/>
          </a:prstGeom>
        </p:spPr>
      </p:pic>
    </p:spTree>
    <p:extLst>
      <p:ext uri="{BB962C8B-B14F-4D97-AF65-F5344CB8AC3E}">
        <p14:creationId xmlns:p14="http://schemas.microsoft.com/office/powerpoint/2010/main" val="1239330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19FC-40F0-6790-74C3-0D8EBC83B6B1}"/>
            </a:ext>
          </a:extLst>
        </p:cNvPr>
        <p:cNvGrpSpPr/>
        <p:nvPr/>
      </p:nvGrpSpPr>
      <p:grpSpPr>
        <a:xfrm>
          <a:off x="0" y="0"/>
          <a:ext cx="0" cy="0"/>
          <a:chOff x="0" y="0"/>
          <a:chExt cx="0" cy="0"/>
        </a:xfrm>
      </p:grpSpPr>
      <p:pic>
        <p:nvPicPr>
          <p:cNvPr id="6" name="Image 5" descr="Une image contenant texte, croquis, dessin, diagramme&#10;&#10;Description générée automatiquement">
            <a:extLst>
              <a:ext uri="{FF2B5EF4-FFF2-40B4-BE49-F238E27FC236}">
                <a16:creationId xmlns:a16="http://schemas.microsoft.com/office/drawing/2014/main" id="{C8CD9296-1F17-C7C7-043C-5C2CE3DDD7D9}"/>
              </a:ext>
            </a:extLst>
          </p:cNvPr>
          <p:cNvPicPr>
            <a:picLocks noChangeAspect="1"/>
          </p:cNvPicPr>
          <p:nvPr/>
        </p:nvPicPr>
        <p:blipFill>
          <a:blip r:embed="rId3">
            <a:extLst>
              <a:ext uri="{28A0092B-C50C-407E-A947-70E740481C1C}">
                <a14:useLocalDpi xmlns:a14="http://schemas.microsoft.com/office/drawing/2010/main" val="0"/>
              </a:ext>
            </a:extLst>
          </a:blip>
          <a:srcRect l="7330" t="8718" r="4551" b="14618"/>
          <a:stretch/>
        </p:blipFill>
        <p:spPr>
          <a:xfrm>
            <a:off x="7520806" y="1125562"/>
            <a:ext cx="4273062" cy="5257654"/>
          </a:xfrm>
          <a:prstGeom prst="rect">
            <a:avLst/>
          </a:prstGeom>
        </p:spPr>
      </p:pic>
      <p:pic>
        <p:nvPicPr>
          <p:cNvPr id="14" name="Image 13" descr="Une image contenant plein air, ciel, bâtiment, château&#10;&#10;Description générée automatiquement">
            <a:extLst>
              <a:ext uri="{FF2B5EF4-FFF2-40B4-BE49-F238E27FC236}">
                <a16:creationId xmlns:a16="http://schemas.microsoft.com/office/drawing/2014/main" id="{5452FD4F-1F5F-1515-6D95-8680C41451EE}"/>
              </a:ext>
            </a:extLst>
          </p:cNvPr>
          <p:cNvPicPr>
            <a:picLocks noChangeAspect="1"/>
          </p:cNvPicPr>
          <p:nvPr/>
        </p:nvPicPr>
        <p:blipFill>
          <a:blip r:embed="rId4">
            <a:extLst>
              <a:ext uri="{28A0092B-C50C-407E-A947-70E740481C1C}">
                <a14:useLocalDpi xmlns:a14="http://schemas.microsoft.com/office/drawing/2010/main" val="0"/>
              </a:ext>
            </a:extLst>
          </a:blip>
          <a:srcRect l="6912"/>
          <a:stretch/>
        </p:blipFill>
        <p:spPr>
          <a:xfrm>
            <a:off x="582118" y="2162435"/>
            <a:ext cx="6606406" cy="3992034"/>
          </a:xfrm>
          <a:prstGeom prst="rect">
            <a:avLst/>
          </a:prstGeom>
        </p:spPr>
      </p:pic>
    </p:spTree>
    <p:extLst>
      <p:ext uri="{BB962C8B-B14F-4D97-AF65-F5344CB8AC3E}">
        <p14:creationId xmlns:p14="http://schemas.microsoft.com/office/powerpoint/2010/main" val="127885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19FC-40F0-6790-74C3-0D8EBC83B6B1}"/>
            </a:ext>
          </a:extLst>
        </p:cNvPr>
        <p:cNvGrpSpPr/>
        <p:nvPr/>
      </p:nvGrpSpPr>
      <p:grpSpPr>
        <a:xfrm>
          <a:off x="0" y="0"/>
          <a:ext cx="0" cy="0"/>
          <a:chOff x="0" y="0"/>
          <a:chExt cx="0" cy="0"/>
        </a:xfrm>
      </p:grpSpPr>
      <p:pic>
        <p:nvPicPr>
          <p:cNvPr id="2" name="Image 1" descr="Une image contenant croquis, texte, dessin, Rectangle&#10;&#10;Description générée automatiquement">
            <a:extLst>
              <a:ext uri="{FF2B5EF4-FFF2-40B4-BE49-F238E27FC236}">
                <a16:creationId xmlns:a16="http://schemas.microsoft.com/office/drawing/2014/main" id="{28022CAB-49E0-E9CF-060F-99E1E87BD828}"/>
              </a:ext>
            </a:extLst>
          </p:cNvPr>
          <p:cNvPicPr>
            <a:picLocks noChangeAspect="1"/>
          </p:cNvPicPr>
          <p:nvPr/>
        </p:nvPicPr>
        <p:blipFill>
          <a:blip r:embed="rId3">
            <a:extLst>
              <a:ext uri="{28A0092B-C50C-407E-A947-70E740481C1C}">
                <a14:useLocalDpi xmlns:a14="http://schemas.microsoft.com/office/drawing/2010/main" val="0"/>
              </a:ext>
            </a:extLst>
          </a:blip>
          <a:srcRect l="10201" t="12924" r="5575" b="15113"/>
          <a:stretch/>
        </p:blipFill>
        <p:spPr>
          <a:xfrm>
            <a:off x="6236679" y="1920288"/>
            <a:ext cx="5509531" cy="3900074"/>
          </a:xfrm>
          <a:prstGeom prst="rect">
            <a:avLst/>
          </a:prstGeom>
        </p:spPr>
      </p:pic>
      <p:pic>
        <p:nvPicPr>
          <p:cNvPr id="7" name="Image 6" descr="Une image contenant croquis, dessin, texte, écriture manuscrite&#10;&#10;Description générée automatiquement">
            <a:extLst>
              <a:ext uri="{FF2B5EF4-FFF2-40B4-BE49-F238E27FC236}">
                <a16:creationId xmlns:a16="http://schemas.microsoft.com/office/drawing/2014/main" id="{7B68F93B-27D1-47A7-0282-48C6B5F1D1FB}"/>
              </a:ext>
            </a:extLst>
          </p:cNvPr>
          <p:cNvPicPr>
            <a:picLocks noChangeAspect="1"/>
          </p:cNvPicPr>
          <p:nvPr/>
        </p:nvPicPr>
        <p:blipFill>
          <a:blip r:embed="rId4">
            <a:extLst>
              <a:ext uri="{28A0092B-C50C-407E-A947-70E740481C1C}">
                <a14:useLocalDpi xmlns:a14="http://schemas.microsoft.com/office/drawing/2010/main" val="0"/>
              </a:ext>
            </a:extLst>
          </a:blip>
          <a:srcRect b="3044"/>
          <a:stretch/>
        </p:blipFill>
        <p:spPr>
          <a:xfrm>
            <a:off x="445790" y="1920287"/>
            <a:ext cx="5509533" cy="3900075"/>
          </a:xfrm>
          <a:prstGeom prst="rect">
            <a:avLst/>
          </a:prstGeom>
        </p:spPr>
      </p:pic>
    </p:spTree>
    <p:extLst>
      <p:ext uri="{BB962C8B-B14F-4D97-AF65-F5344CB8AC3E}">
        <p14:creationId xmlns:p14="http://schemas.microsoft.com/office/powerpoint/2010/main" val="3996244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D148F23-84C9-5EE4-E6FB-1EED19F8EC03}"/>
              </a:ext>
            </a:extLst>
          </p:cNvPr>
          <p:cNvSpPr txBox="1"/>
          <p:nvPr/>
        </p:nvSpPr>
        <p:spPr>
          <a:xfrm>
            <a:off x="87705" y="541971"/>
            <a:ext cx="11184898" cy="1323439"/>
          </a:xfrm>
          <a:prstGeom prst="rect">
            <a:avLst/>
          </a:prstGeom>
          <a:noFill/>
        </p:spPr>
        <p:txBody>
          <a:bodyPr wrap="square" rtlCol="0">
            <a:spAutoFit/>
          </a:bodyPr>
          <a:lstStyle/>
          <a:p>
            <a:r>
              <a:rPr lang="fr-FR" sz="4000" b="1" dirty="0"/>
              <a:t>Les initiatives dans </a:t>
            </a:r>
          </a:p>
          <a:p>
            <a:r>
              <a:rPr lang="fr-FR" sz="4000" b="1" dirty="0"/>
              <a:t>les Deux-Sèvres</a:t>
            </a:r>
          </a:p>
        </p:txBody>
      </p:sp>
      <p:pic>
        <p:nvPicPr>
          <p:cNvPr id="4" name="Image 3" descr="Une image contenant carte, art&#10;&#10;Description générée automatiquement">
            <a:extLst>
              <a:ext uri="{FF2B5EF4-FFF2-40B4-BE49-F238E27FC236}">
                <a16:creationId xmlns:a16="http://schemas.microsoft.com/office/drawing/2014/main" id="{0291D590-31D2-B8EA-A0C1-B86D9A31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659" y="-315891"/>
            <a:ext cx="5049509" cy="7138033"/>
          </a:xfrm>
          <a:prstGeom prst="rect">
            <a:avLst/>
          </a:prstGeom>
        </p:spPr>
      </p:pic>
    </p:spTree>
    <p:extLst>
      <p:ext uri="{BB962C8B-B14F-4D97-AF65-F5344CB8AC3E}">
        <p14:creationId xmlns:p14="http://schemas.microsoft.com/office/powerpoint/2010/main" val="1905308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habits, homme, meubles, personne&#10;&#10;Description générée automatiquement">
            <a:extLst>
              <a:ext uri="{FF2B5EF4-FFF2-40B4-BE49-F238E27FC236}">
                <a16:creationId xmlns:a16="http://schemas.microsoft.com/office/drawing/2014/main" id="{0D9AF327-AD8A-D711-B9FC-EB7FC0A2EBE0}"/>
              </a:ext>
            </a:extLst>
          </p:cNvPr>
          <p:cNvPicPr>
            <a:picLocks noChangeAspect="1"/>
          </p:cNvPicPr>
          <p:nvPr/>
        </p:nvPicPr>
        <p:blipFill>
          <a:blip r:embed="rId3">
            <a:extLst>
              <a:ext uri="{28A0092B-C50C-407E-A947-70E740481C1C}">
                <a14:useLocalDpi xmlns:a14="http://schemas.microsoft.com/office/drawing/2010/main" val="0"/>
              </a:ext>
            </a:extLst>
          </a:blip>
          <a:srcRect l="7750" r="1111"/>
          <a:stretch/>
        </p:blipFill>
        <p:spPr>
          <a:xfrm>
            <a:off x="3858195" y="0"/>
            <a:ext cx="8333805" cy="6858000"/>
          </a:xfrm>
          <a:prstGeom prst="rect">
            <a:avLst/>
          </a:prstGeom>
        </p:spPr>
      </p:pic>
      <p:pic>
        <p:nvPicPr>
          <p:cNvPr id="8" name="Image 7" descr="Une image contenant habits, homme, personne, bâtiment&#10;&#10;Description générée automatiquement">
            <a:extLst>
              <a:ext uri="{FF2B5EF4-FFF2-40B4-BE49-F238E27FC236}">
                <a16:creationId xmlns:a16="http://schemas.microsoft.com/office/drawing/2014/main" id="{981C236E-23E1-7477-E5F3-C498F6EE1271}"/>
              </a:ext>
            </a:extLst>
          </p:cNvPr>
          <p:cNvPicPr>
            <a:picLocks noChangeAspect="1"/>
          </p:cNvPicPr>
          <p:nvPr/>
        </p:nvPicPr>
        <p:blipFill>
          <a:blip r:embed="rId4">
            <a:extLst>
              <a:ext uri="{28A0092B-C50C-407E-A947-70E740481C1C}">
                <a14:useLocalDpi xmlns:a14="http://schemas.microsoft.com/office/drawing/2010/main" val="0"/>
              </a:ext>
            </a:extLst>
          </a:blip>
          <a:srcRect t="26694"/>
          <a:stretch/>
        </p:blipFill>
        <p:spPr>
          <a:xfrm rot="5400000">
            <a:off x="-1543755" y="1543755"/>
            <a:ext cx="6858000" cy="3770489"/>
          </a:xfrm>
          <a:prstGeom prst="rect">
            <a:avLst/>
          </a:prstGeom>
        </p:spPr>
      </p:pic>
      <p:sp>
        <p:nvSpPr>
          <p:cNvPr id="3" name="ZoneTexte 2">
            <a:extLst>
              <a:ext uri="{FF2B5EF4-FFF2-40B4-BE49-F238E27FC236}">
                <a16:creationId xmlns:a16="http://schemas.microsoft.com/office/drawing/2014/main" id="{9209D7AC-D717-4E97-AA31-54492EB05D9D}"/>
              </a:ext>
            </a:extLst>
          </p:cNvPr>
          <p:cNvSpPr txBox="1"/>
          <p:nvPr/>
        </p:nvSpPr>
        <p:spPr>
          <a:xfrm>
            <a:off x="87705" y="541971"/>
            <a:ext cx="11184898" cy="707886"/>
          </a:xfrm>
          <a:prstGeom prst="rect">
            <a:avLst/>
          </a:prstGeom>
          <a:noFill/>
        </p:spPr>
        <p:txBody>
          <a:bodyPr wrap="square" rtlCol="0">
            <a:spAutoFit/>
          </a:bodyPr>
          <a:lstStyle/>
          <a:p>
            <a:r>
              <a:rPr lang="fr-FR" sz="4000" b="1" dirty="0">
                <a:solidFill>
                  <a:schemeClr val="bg1"/>
                </a:solidFill>
              </a:rPr>
              <a:t>Initiative CAUE    79  / Formation</a:t>
            </a:r>
          </a:p>
        </p:txBody>
      </p:sp>
      <p:grpSp>
        <p:nvGrpSpPr>
          <p:cNvPr id="4" name="Groupe 3">
            <a:extLst>
              <a:ext uri="{FF2B5EF4-FFF2-40B4-BE49-F238E27FC236}">
                <a16:creationId xmlns:a16="http://schemas.microsoft.com/office/drawing/2014/main" id="{97FD32CD-5223-960C-0284-DB6C83D20FA4}"/>
              </a:ext>
            </a:extLst>
          </p:cNvPr>
          <p:cNvGrpSpPr/>
          <p:nvPr/>
        </p:nvGrpSpPr>
        <p:grpSpPr>
          <a:xfrm>
            <a:off x="235390" y="53779"/>
            <a:ext cx="6805614" cy="307777"/>
            <a:chOff x="235390" y="53779"/>
            <a:chExt cx="6805614" cy="307777"/>
          </a:xfrm>
        </p:grpSpPr>
        <p:sp>
          <p:nvSpPr>
            <p:cNvPr id="5" name="Rectangle 4">
              <a:extLst>
                <a:ext uri="{FF2B5EF4-FFF2-40B4-BE49-F238E27FC236}">
                  <a16:creationId xmlns:a16="http://schemas.microsoft.com/office/drawing/2014/main" id="{F9E0F6D0-439B-50A0-6E80-2226654168EF}"/>
                </a:ext>
              </a:extLst>
            </p:cNvPr>
            <p:cNvSpPr/>
            <p:nvPr userDrawn="1"/>
          </p:nvSpPr>
          <p:spPr>
            <a:xfrm>
              <a:off x="235390" y="181069"/>
              <a:ext cx="181069" cy="58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ZoneTexte 5">
              <a:extLst>
                <a:ext uri="{FF2B5EF4-FFF2-40B4-BE49-F238E27FC236}">
                  <a16:creationId xmlns:a16="http://schemas.microsoft.com/office/drawing/2014/main" id="{6C3848B1-512D-8B52-76CC-3D74F1919047}"/>
                </a:ext>
              </a:extLst>
            </p:cNvPr>
            <p:cNvSpPr txBox="1"/>
            <p:nvPr userDrawn="1"/>
          </p:nvSpPr>
          <p:spPr>
            <a:xfrm>
              <a:off x="510562" y="53779"/>
              <a:ext cx="6530442" cy="307777"/>
            </a:xfrm>
            <a:prstGeom prst="rect">
              <a:avLst/>
            </a:prstGeom>
            <a:noFill/>
          </p:spPr>
          <p:txBody>
            <a:bodyPr wrap="none" rtlCol="0">
              <a:spAutoFit/>
            </a:bodyPr>
            <a:lstStyle/>
            <a:p>
              <a:r>
                <a:rPr lang="fr-FR" sz="1400" dirty="0">
                  <a:solidFill>
                    <a:schemeClr val="bg1"/>
                  </a:solidFill>
                </a:rPr>
                <a:t>Séminaire Avenir de nos églises – 21 octobre 2024 – Maison du Département, Niort</a:t>
              </a:r>
            </a:p>
          </p:txBody>
        </p:sp>
      </p:grpSp>
    </p:spTree>
    <p:extLst>
      <p:ext uri="{BB962C8B-B14F-4D97-AF65-F5344CB8AC3E}">
        <p14:creationId xmlns:p14="http://schemas.microsoft.com/office/powerpoint/2010/main" val="255254413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5119</TotalTime>
  <Words>168</Words>
  <Application>Microsoft Office PowerPoint</Application>
  <PresentationFormat>Grand écran</PresentationFormat>
  <Paragraphs>22</Paragraphs>
  <Slides>8</Slides>
  <Notes>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vt:i4>
      </vt:variant>
    </vt:vector>
  </HeadingPairs>
  <TitlesOfParts>
    <vt:vector size="14" baseType="lpstr">
      <vt:lpstr>Aptos</vt:lpstr>
      <vt:lpstr>Aptos Display</vt:lpstr>
      <vt:lpstr>Arial</vt:lpstr>
      <vt:lpstr>Calibri</vt:lpstr>
      <vt:lpstr>DIN</vt:lpstr>
      <vt:lpstr>Thème Office</vt:lpstr>
      <vt:lpstr>Les églises et les temples  en Deux -Sèvres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Brochard</dc:creator>
  <cp:lastModifiedBy>Delphine Page</cp:lastModifiedBy>
  <cp:revision>103</cp:revision>
  <cp:lastPrinted>2024-09-25T20:27:38Z</cp:lastPrinted>
  <dcterms:created xsi:type="dcterms:W3CDTF">2022-10-05T12:28:23Z</dcterms:created>
  <dcterms:modified xsi:type="dcterms:W3CDTF">2024-10-18T11:42:36Z</dcterms:modified>
</cp:coreProperties>
</file>