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9" r:id="rId3"/>
    <p:sldId id="281" r:id="rId4"/>
    <p:sldId id="278" r:id="rId5"/>
    <p:sldId id="297" r:id="rId6"/>
    <p:sldId id="272" r:id="rId7"/>
    <p:sldId id="286" r:id="rId8"/>
    <p:sldId id="287" r:id="rId9"/>
    <p:sldId id="291" r:id="rId10"/>
    <p:sldId id="289" r:id="rId11"/>
    <p:sldId id="292" r:id="rId12"/>
    <p:sldId id="29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CE11E-B88E-4ABA-933F-0ED364F28B6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597B1-0864-41EF-849F-82D6BE95E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78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4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581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Bannière : 180*50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Plaque : 20*20 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38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Bannière : 180*50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Plaque : 20*20 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77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Bannière : 180*50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Plaque : 20*20 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0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8A62B-3D69-419D-AD1D-0DE56CD9C81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67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Site &gt; demander quel pays et quelle langue</a:t>
            </a:r>
          </a:p>
          <a:p>
            <a:r>
              <a:rPr lang="fr-FR" dirty="0"/>
              <a:t>Géolocaliser &gt; édifices les plus proches de celui où vous êtes ou que vous avez sélectionnés</a:t>
            </a:r>
          </a:p>
          <a:p>
            <a:r>
              <a:rPr lang="fr-FR" dirty="0"/>
              <a:t>Je vous invite à flasher le QR code si vous le souhaitez (QR code que vous trouverez sur les plaques façade &gt; en montrer une)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8A62B-3D69-419D-AD1D-0DE56CD9C81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57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78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87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Bannière : 180*50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Plaque : 20*20 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144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Bannière : 180*50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Plaque : 20*20 cm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F746F-E8B6-0844-A0A1-FBD3560C475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5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540AB-524A-443B-8C7D-13443F1E1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F99994-C1DB-4E7D-B588-C508CBA57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235D04-940C-47E0-8F44-742C88CC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310D47-E130-4E39-8AAC-C9F9DFEC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E05910-4B55-4084-97E6-095A5850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4A3C0-F432-4975-BAEC-01DB4AE4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DD3158-4628-4FA1-854E-ECF3B4EB2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6A95D3-180A-44BD-BA38-57C46D9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113C2D-161B-4DD9-9BEB-DAA341A7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46AC2F-8EDA-4D7E-B384-1022AE5D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21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6C5F0F8-F642-48D6-B6C9-065207E4C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708994-3A31-417C-8399-8954D0A57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80F50B-7167-47A8-B3BD-DC0974875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FE5E6-D76C-4FCE-BC8E-B9CF4304D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1A601C-CB1B-45EA-91B8-D7FE62A7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50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5B73C-11D6-47D5-B3B3-210066E1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9244A8-4E9E-4951-A939-61C832E85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48C6BB-2A08-4DD4-B481-F787F51F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C85F19-1AFD-4E61-8DD5-2569605F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381725-61EB-48F9-9C06-D7BC8C8B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8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ED17D-4E93-4BE5-AB66-A763C965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07CDD9-5214-4B35-BD81-F5E9647F9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153853-DAB9-484E-BE50-F2B6B07AD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6AC54-E46A-471A-8768-22C6A208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874B0F-8C95-465C-BF0E-500F6C92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12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20A618-503E-44BD-9B4D-D2A804F3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ACCC2E-BFA7-4914-B5E1-C106423D2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EB50F3-147E-400F-9DF7-F4E7DB523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297F38-9215-4376-BD84-87D5450B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6AB1E4-F395-472B-BBE0-EE5F99A9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3C81FB-7D95-40CF-A408-94C25444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16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B9012E-A509-4C79-B7F4-87F0C1D3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1C4EC3-4368-4854-A526-419F9C17E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56374C-D187-42EB-965B-2E7A9AD6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F57433-F8A9-4D43-AFE9-4D12D88B6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888D55-B0DD-4268-A855-B77F0FEE3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DB8FFE-E48A-4D29-8903-31D86DE8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9F3EA8-E0D2-43E9-8156-16C0E69D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35EFFC-5607-4CA0-8929-38427721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75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2F585-132B-4D08-B322-8AF2B1CF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1130DF-48F4-4260-972D-14B0B7B6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10DC81-C993-4AAD-A5B4-E898FBC2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08F73-C1DA-4BBA-AA37-591DEA4E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3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AEB4F6-9121-4973-9C5D-FF74E571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1A2845-ABC8-499F-B8C7-B82CB5BC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9B333B-9C9F-4836-9B8D-53C732B1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85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6783F-D2C3-4A6D-A062-FEB7BE89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293B8-76EB-413C-BEA7-AF24E6F86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E4611B-E50B-4381-90EB-B28302001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EC48B9-7A3E-4835-9CD5-2AE9B9B5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AB7C78-A056-4968-B2D9-A7C68CB5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5294E1-493E-42C0-8FD2-9D6B25F6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25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6BE59-1C88-4A8E-932C-F9C73498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695435-6B1D-4C93-970B-6E62100DB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02244B-6CC1-4C77-8F73-D4AE3F6C2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893AD0-D369-4274-840F-505721AB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1A041E-9113-4496-90BE-7FB86B86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740235-58C7-435B-9A02-55D39BA0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81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3D812A-34D6-4934-9A6C-2C6F590F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FBA033-658A-4292-9EEE-398CBDE75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8A1F8-902A-4ABA-B869-163126F5B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78251-CFEF-4BD2-9CE2-8C3B88AC6673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B0D4E-8877-442A-8A16-3F2084D61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E5B479-5C3D-4A08-9C6B-57EDD8B85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9EA1-3D74-49E2-8DD4-ED0356E08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85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5" Type="http://schemas.openxmlformats.org/officeDocument/2006/relationships/image" Target="../media/image48.pn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eglisesouvertes.eu/" TargetMode="External"/><Relationship Id="rId4" Type="http://schemas.openxmlformats.org/officeDocument/2006/relationships/hyperlink" Target="mailto:info@eglisesouvertes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jpg"/><Relationship Id="rId5" Type="http://schemas.openxmlformats.org/officeDocument/2006/relationships/image" Target="../media/image5.png"/><Relationship Id="rId15" Type="http://schemas.openxmlformats.org/officeDocument/2006/relationships/image" Target="../media/image13.jpeg"/><Relationship Id="rId10" Type="http://schemas.openxmlformats.org/officeDocument/2006/relationships/image" Target="../media/image8.tif"/><Relationship Id="rId4" Type="http://schemas.openxmlformats.org/officeDocument/2006/relationships/image" Target="../media/image4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8B781-E9A4-7344-93FA-8F8A07B19678}"/>
              </a:ext>
            </a:extLst>
          </p:cNvPr>
          <p:cNvSpPr/>
          <p:nvPr/>
        </p:nvSpPr>
        <p:spPr>
          <a:xfrm>
            <a:off x="-42909" y="1"/>
            <a:ext cx="12277817" cy="6857999"/>
          </a:xfrm>
          <a:prstGeom prst="rect">
            <a:avLst/>
          </a:prstGeom>
          <a:solidFill>
            <a:srgbClr val="A23E31"/>
          </a:solidFill>
          <a:ln>
            <a:solidFill>
              <a:srgbClr val="A23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F8590DD-CBB6-472C-853D-DFEAF8302F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" y="1398492"/>
            <a:ext cx="4198619" cy="4314027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CB75C9-9FAF-43EB-A865-E4589CFD4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7396" y="0"/>
            <a:ext cx="7657512" cy="6857999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pPr marL="0" indent="0" algn="ctr">
              <a:buNone/>
            </a:pPr>
            <a:endParaRPr lang="fr-FR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fr-FR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réseau</a:t>
            </a:r>
          </a:p>
          <a:p>
            <a:pPr marL="0" indent="0" algn="ctr">
              <a:buNone/>
            </a:pPr>
            <a:r>
              <a:rPr lang="fr-FR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Églises Ouvertes France</a:t>
            </a:r>
          </a:p>
          <a:p>
            <a:pPr marL="0" indent="0" algn="ctr">
              <a:buNone/>
            </a:pPr>
            <a:endParaRPr lang="fr-FR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fr-FR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Niort </a:t>
            </a:r>
          </a:p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21octobre 2024</a:t>
            </a:r>
          </a:p>
        </p:txBody>
      </p:sp>
    </p:spTree>
    <p:extLst>
      <p:ext uri="{BB962C8B-B14F-4D97-AF65-F5344CB8AC3E}">
        <p14:creationId xmlns:p14="http://schemas.microsoft.com/office/powerpoint/2010/main" val="1806513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82295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-82294"/>
            <a:ext cx="11700769" cy="978939"/>
          </a:xfrm>
        </p:spPr>
        <p:txBody>
          <a:bodyPr>
            <a:norm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Accompagnement : formation et conseil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D40B10B-A306-4F83-A58A-CEA43B50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656" y="2485748"/>
            <a:ext cx="4781470" cy="3630966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Les rencontres du réseau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Les ateliers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Les fiches conseils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La boîte à outils du site internet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L’assistance téléphonique et par mail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2FBC88-11B6-4F36-BD47-4A64091F5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585" y="2193565"/>
            <a:ext cx="2808297" cy="3923149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0706FAC-4D05-47C8-A6CE-F1AE03609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99126" y="1693867"/>
            <a:ext cx="3655218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8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29029"/>
            <a:ext cx="12192000" cy="1166135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1942"/>
            <a:ext cx="10515600" cy="747555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partenaires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85EB6F3-E8C4-4543-A9A6-E01721ECD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1395613"/>
            <a:ext cx="5157787" cy="48639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Nationaux</a:t>
            </a:r>
            <a:r>
              <a:rPr lang="fr-FR" b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3B5C68C-FB14-4569-876C-9E0824FD4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5040"/>
            <a:ext cx="5183188" cy="566562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Locaux</a:t>
            </a:r>
            <a:r>
              <a:rPr lang="fr-FR" b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1" name="Espace réservé du contenu 20">
            <a:extLst>
              <a:ext uri="{FF2B5EF4-FFF2-40B4-BE49-F238E27FC236}">
                <a16:creationId xmlns:a16="http://schemas.microsoft.com/office/drawing/2014/main" id="{AE585D9D-D7B2-45FB-861E-CC0AF86CEF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70" y="4320870"/>
            <a:ext cx="3109386" cy="964450"/>
          </a:xfrm>
        </p:spPr>
      </p:pic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6F8BDF25-C47C-45B7-A171-C44EC1D64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5250"/>
            <a:ext cx="3481442" cy="775706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237952-9CF5-4393-B773-F6E77A7E2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68" y="3450497"/>
            <a:ext cx="1094232" cy="109059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D0683AB-8376-4C6F-88E6-96304B501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68" y="3155730"/>
            <a:ext cx="1258824" cy="106070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5A03B24-1EA8-405A-A62D-4BEB19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3" y="2262842"/>
            <a:ext cx="1913574" cy="76450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1FCB214-4BFE-4616-9714-AC043464E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35" y="3133500"/>
            <a:ext cx="2224188" cy="222418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48A39C2-248C-4DAD-ADB1-5FF3C3325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75" y="2248975"/>
            <a:ext cx="1802015" cy="77570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164A195-EC85-4E0B-8FC8-05AEE6D9F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3" y="2010252"/>
            <a:ext cx="2679118" cy="106070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30082CC-495D-4D4C-ADFF-BCAE30644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96" y="3222796"/>
            <a:ext cx="1984162" cy="964450"/>
          </a:xfrm>
          <a:prstGeom prst="rect">
            <a:avLst/>
          </a:prstGeom>
        </p:spPr>
      </p:pic>
      <p:pic>
        <p:nvPicPr>
          <p:cNvPr id="2050" name="Picture 2" descr="https://scontent-cdg4-2.cdninstagram.com/v/t51.2885-19/315765468_992367938350312_4529888457278724269_n.jpg?stp=dst-jpg_s80x80&amp;_nc_cat=100&amp;ccb=1-7&amp;_nc_sid=3fd06f&amp;_nc_ohc=wUegznFRj2wAb5-qQm2&amp;_nc_ht=scontent-cdg4-2.cdninstagram.com&amp;oh=00_AfDeTLuNhXzb3AR8Zf029-ACSq84pJf68zvccKXBPu14vg&amp;oe=6615CE9F">
            <a:extLst>
              <a:ext uri="{FF2B5EF4-FFF2-40B4-BE49-F238E27FC236}">
                <a16:creationId xmlns:a16="http://schemas.microsoft.com/office/drawing/2014/main" id="{31D66DAF-5976-4FA2-8DDB-956F87F1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1" y="3534193"/>
            <a:ext cx="943864" cy="9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94CAD372-E28C-433C-9CA5-8CEC6D584422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1" y="5366885"/>
            <a:ext cx="2224188" cy="94386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25FEF15-8EA1-4733-B4B6-8EF6A0C21A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4094" y="5460128"/>
            <a:ext cx="975752" cy="97575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C4A19795-8527-4645-BB96-57CA176F32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8656" y="4286806"/>
            <a:ext cx="730925" cy="103257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4899298-5B75-4145-9BC7-ED1210EA1A05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58" y="5345283"/>
            <a:ext cx="772356" cy="109059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F706BC18-EC95-40F8-B955-4602C0D973A0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3" y="5401880"/>
            <a:ext cx="1591608" cy="9757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0E1151-8D2F-419D-8DA1-5CE20E5012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0285" y="5021074"/>
            <a:ext cx="1787598" cy="16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5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44932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Rejoignez nous !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8A3FF64-61F2-421C-B47E-8CC44C94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0970"/>
            <a:ext cx="12191999" cy="544702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E0640A-0040-450C-957B-215A9F92C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2566" y="2193760"/>
            <a:ext cx="5098554" cy="38239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79C423-C088-49EC-B1F8-BD7616162E74}"/>
              </a:ext>
            </a:extLst>
          </p:cNvPr>
          <p:cNvSpPr txBox="1"/>
          <p:nvPr/>
        </p:nvSpPr>
        <p:spPr>
          <a:xfrm rot="10800000" flipH="1" flipV="1">
            <a:off x="2091192" y="3809323"/>
            <a:ext cx="4253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info@eglisesouvertes.fr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www.eglisesouvertes.eu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38F080-1B34-4218-A04A-A6DD42EE7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8" y="1799162"/>
            <a:ext cx="1691004" cy="17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44931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028"/>
            <a:ext cx="12192000" cy="14400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France et en Europe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AC683A0-39E8-45C8-8981-E88DAEB1E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7" y="1418710"/>
            <a:ext cx="10003291" cy="5439290"/>
          </a:xfrm>
        </p:spPr>
      </p:pic>
    </p:spTree>
    <p:extLst>
      <p:ext uri="{BB962C8B-B14F-4D97-AF65-F5344CB8AC3E}">
        <p14:creationId xmlns:p14="http://schemas.microsoft.com/office/powerpoint/2010/main" val="396328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82295"/>
            <a:ext cx="12192000" cy="112986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028"/>
            <a:ext cx="12192000" cy="107659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objectifs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B1E3B2-2414-436E-A2C1-E1F863925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rendre accessible et mettre en valeur le patrimoine     religieux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créer les outils de médiation pour lui redonner du sens</a:t>
            </a:r>
          </a:p>
          <a:p>
            <a:pPr marL="0" indent="0">
              <a:buNone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aider les équipes locales à s’approprier leur patrimoine  de proximité</a:t>
            </a:r>
          </a:p>
        </p:txBody>
      </p:sp>
    </p:spTree>
    <p:extLst>
      <p:ext uri="{BB962C8B-B14F-4D97-AF65-F5344CB8AC3E}">
        <p14:creationId xmlns:p14="http://schemas.microsoft.com/office/powerpoint/2010/main" val="301055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29029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028"/>
            <a:ext cx="12192000" cy="14400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L’association EOF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A4780D-DE1F-4F00-8946-001AE330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association loi 1901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conseil d’administration : professionnels du patrimoine et bénévoles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2 chargées de mission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+ de 300 bénévoles sur le terrain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siège à Arras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274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EAF41-C09F-247B-10D1-7243448889E1}"/>
              </a:ext>
            </a:extLst>
          </p:cNvPr>
          <p:cNvSpPr/>
          <p:nvPr/>
        </p:nvSpPr>
        <p:spPr>
          <a:xfrm>
            <a:off x="6012492" y="161364"/>
            <a:ext cx="6098826" cy="59511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92B1D62-D32F-FFD3-16E8-544074CAE8FA}"/>
              </a:ext>
            </a:extLst>
          </p:cNvPr>
          <p:cNvGrpSpPr/>
          <p:nvPr/>
        </p:nvGrpSpPr>
        <p:grpSpPr>
          <a:xfrm>
            <a:off x="7587805" y="1919261"/>
            <a:ext cx="2380878" cy="2643413"/>
            <a:chOff x="5890110" y="1519137"/>
            <a:chExt cx="4785522" cy="4929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2555EB1-436F-8D29-FA7A-73DF0AB87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224" b="130"/>
            <a:stretch/>
          </p:blipFill>
          <p:spPr>
            <a:xfrm>
              <a:off x="6782636" y="1519137"/>
              <a:ext cx="2252782" cy="32364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BC36383-D7C1-77FD-9453-180CD32A3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105" t="22782" r="26953" b="19799"/>
            <a:stretch/>
          </p:blipFill>
          <p:spPr>
            <a:xfrm>
              <a:off x="8426148" y="1929467"/>
              <a:ext cx="2249484" cy="3236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Lillers00030.png">
              <a:extLst>
                <a:ext uri="{FF2B5EF4-FFF2-40B4-BE49-F238E27FC236}">
                  <a16:creationId xmlns:a16="http://schemas.microsoft.com/office/drawing/2014/main" id="{4680153E-FAD3-ECEC-34E2-24C75522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25724">
              <a:off x="8590348" y="4902134"/>
              <a:ext cx="1113365" cy="1546573"/>
            </a:xfrm>
            <a:prstGeom prst="rect">
              <a:avLst/>
            </a:prstGeom>
            <a:ln w="12700">
              <a:solidFill>
                <a:srgbClr val="B33720"/>
              </a:solidFill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Lillers00002.png">
              <a:extLst>
                <a:ext uri="{FF2B5EF4-FFF2-40B4-BE49-F238E27FC236}">
                  <a16:creationId xmlns:a16="http://schemas.microsoft.com/office/drawing/2014/main" id="{A395F827-FB1C-790D-70BA-F2EB8494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90110" y="4601500"/>
              <a:ext cx="2819028" cy="140407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Image 13" descr="Une image contenant plancher, table, intérieur, assis&#10;&#10;Description générée automatiquement">
            <a:extLst>
              <a:ext uri="{FF2B5EF4-FFF2-40B4-BE49-F238E27FC236}">
                <a16:creationId xmlns:a16="http://schemas.microsoft.com/office/drawing/2014/main" id="{D5B2DD8D-DCD6-B8AA-0D0E-F13870D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31" y="400435"/>
            <a:ext cx="1502795" cy="125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3F22B3-164F-7EDF-849D-2A557A8F4D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39" y="2507412"/>
            <a:ext cx="1446651" cy="4350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84BE33-169B-1C7F-8059-A8BFD5764E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50" y="2595541"/>
            <a:ext cx="1810458" cy="1279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6B96CD-8C6A-A7EA-29A5-545FAED947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4191">
            <a:off x="6367097" y="510651"/>
            <a:ext cx="1020116" cy="1022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5209621E-8037-7AE4-637B-76DD80A5E7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1" b="7512"/>
          <a:stretch/>
        </p:blipFill>
        <p:spPr>
          <a:xfrm>
            <a:off x="9258120" y="4755209"/>
            <a:ext cx="2421869" cy="1889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Une image contenant texte, plein air, ciel, capture d’écran&#10;&#10;Description générée automatiquement">
            <a:extLst>
              <a:ext uri="{FF2B5EF4-FFF2-40B4-BE49-F238E27FC236}">
                <a16:creationId xmlns:a16="http://schemas.microsoft.com/office/drawing/2014/main" id="{79AAA5FD-A37F-1355-3D6B-6B442F07DD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4" y="4758225"/>
            <a:ext cx="923153" cy="1883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662B70F-8549-86FD-AE6D-D7C81EA9C2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52" y="595294"/>
            <a:ext cx="1988328" cy="1418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 descr="Une image contenant extérieur, photo, signe, jaune&#10;&#10;Description générée automatiquement">
            <a:extLst>
              <a:ext uri="{FF2B5EF4-FFF2-40B4-BE49-F238E27FC236}">
                <a16:creationId xmlns:a16="http://schemas.microsoft.com/office/drawing/2014/main" id="{45F14145-A2C8-C8DC-10BE-8604EBB403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r="-323"/>
          <a:stretch/>
        </p:blipFill>
        <p:spPr>
          <a:xfrm>
            <a:off x="9294509" y="150600"/>
            <a:ext cx="646260" cy="1863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E5E4CA-7090-4196-8CEB-A0298A09F03C}"/>
              </a:ext>
            </a:extLst>
          </p:cNvPr>
          <p:cNvSpPr/>
          <p:nvPr/>
        </p:nvSpPr>
        <p:spPr>
          <a:xfrm>
            <a:off x="0" y="1124780"/>
            <a:ext cx="5993115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fr-FR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Bannière 180 x 50 cm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Plaque façade 20 x 20 cm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Livres d’or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Badges d’accueil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Dépliant « Visiter une église 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Bingo « Églises ouvertes 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Cartes touristiques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Page sur le site internet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prstClr val="black"/>
                </a:solidFill>
              </a:rPr>
              <a:t> Réseaux sociaux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3AB799-68BA-4B9C-8E04-C2386F498F1D}"/>
              </a:ext>
            </a:extLst>
          </p:cNvPr>
          <p:cNvSpPr/>
          <p:nvPr/>
        </p:nvSpPr>
        <p:spPr>
          <a:xfrm>
            <a:off x="1" y="1"/>
            <a:ext cx="5895008" cy="769441"/>
          </a:xfrm>
          <a:prstGeom prst="rect">
            <a:avLst/>
          </a:prstGeom>
          <a:solidFill>
            <a:srgbClr val="A23E31"/>
          </a:solidFill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Outils communs</a:t>
            </a:r>
          </a:p>
        </p:txBody>
      </p:sp>
    </p:spTree>
    <p:extLst>
      <p:ext uri="{BB962C8B-B14F-4D97-AF65-F5344CB8AC3E}">
        <p14:creationId xmlns:p14="http://schemas.microsoft.com/office/powerpoint/2010/main" val="135305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3FBC2FE-5803-E599-5DF5-2BB360BF475D}"/>
              </a:ext>
            </a:extLst>
          </p:cNvPr>
          <p:cNvSpPr txBox="1"/>
          <p:nvPr/>
        </p:nvSpPr>
        <p:spPr>
          <a:xfrm>
            <a:off x="971625" y="456399"/>
            <a:ext cx="609447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fr-FR" sz="2100" dirty="0">
                <a:latin typeface="ITC Avant Garde Std Cn" panose="020B0606020202020204" pitchFamily="34" charset="0"/>
              </a:rPr>
              <a:t>Site internet (4 langues) : 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fr-FR" sz="2100" kern="100" dirty="0">
                <a:effectLst/>
                <a:latin typeface="ITC Avant Garde Std Cn" panose="020B06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</a:t>
            </a:r>
            <a:r>
              <a:rPr lang="fr-FR" sz="2100" dirty="0">
                <a:latin typeface="ITC Avant Garde Std Cn" panose="020B0606020202020204" pitchFamily="34" charset="0"/>
              </a:rPr>
              <a:t> une page dédiée à l’église </a:t>
            </a:r>
            <a:r>
              <a:rPr lang="fr-FR" i="1" dirty="0">
                <a:latin typeface="ITC Avant Garde Std Cn" panose="020B0606020202020204" pitchFamily="34" charset="0"/>
              </a:rPr>
              <a:t>(coordonnées, 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fr-FR" i="1" dirty="0">
                <a:latin typeface="ITC Avant Garde Std Cn" panose="020B0606020202020204" pitchFamily="34" charset="0"/>
              </a:rPr>
              <a:t>texte, photos, vidéos, éléments remarquables…</a:t>
            </a:r>
            <a:r>
              <a:rPr lang="fr-FR" sz="2100" dirty="0">
                <a:latin typeface="ITC Avant Garde Std Cn" panose="020B0606020202020204" pitchFamily="34" charset="0"/>
              </a:rPr>
              <a:t>) 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fr-FR" sz="2100" kern="100" dirty="0">
                <a:effectLst/>
                <a:latin typeface="ITC Avant Garde Std Cn" panose="020B06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</a:t>
            </a:r>
            <a:r>
              <a:rPr lang="fr-FR" sz="2100" dirty="0">
                <a:latin typeface="ITC Avant Garde Std Cn" panose="020B0606020202020204" pitchFamily="34" charset="0"/>
              </a:rPr>
              <a:t> évènements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fr-FR" sz="2100" kern="100" dirty="0">
                <a:effectLst/>
                <a:latin typeface="ITC Avant Garde Std Cn" panose="020B06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</a:t>
            </a:r>
            <a:r>
              <a:rPr lang="fr-FR" sz="2100" dirty="0">
                <a:latin typeface="ITC Avant Garde Std Cn" panose="020B0606020202020204" pitchFamily="34" charset="0"/>
              </a:rPr>
              <a:t> circuits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FC10E-3F52-65BF-9D08-BA8623CF39FD}"/>
              </a:ext>
            </a:extLst>
          </p:cNvPr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iel, capture d’écran, plein air&#10;&#10;Description générée automatiquement">
            <a:extLst>
              <a:ext uri="{FF2B5EF4-FFF2-40B4-BE49-F238E27FC236}">
                <a16:creationId xmlns:a16="http://schemas.microsoft.com/office/drawing/2014/main" id="{C8289D7B-AE78-4FBC-F32A-3C2A0731D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52" y="3934915"/>
            <a:ext cx="2840663" cy="197452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4293E5-327F-B681-B9AE-1FCA8840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92879" y="5061326"/>
            <a:ext cx="2675246" cy="165760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capture d’écran, Site web&#10;&#10;Description générée automatiquement">
            <a:extLst>
              <a:ext uri="{FF2B5EF4-FFF2-40B4-BE49-F238E27FC236}">
                <a16:creationId xmlns:a16="http://schemas.microsoft.com/office/drawing/2014/main" id="{3E455044-48CB-FCA2-C4F2-EDF3682F5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38" y="139066"/>
            <a:ext cx="5774361" cy="3656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AE035E-8E7F-4451-25E3-7EB877301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04"/>
          <a:stretch/>
        </p:blipFill>
        <p:spPr>
          <a:xfrm>
            <a:off x="10444326" y="3076574"/>
            <a:ext cx="1671473" cy="3047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motif, carré, Symétrie, conception&#10;&#10;Description générée automatiquement">
            <a:extLst>
              <a:ext uri="{FF2B5EF4-FFF2-40B4-BE49-F238E27FC236}">
                <a16:creationId xmlns:a16="http://schemas.microsoft.com/office/drawing/2014/main" id="{94BFEFF1-B584-F0D9-A8F0-09D6E4A8C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68" y="3201757"/>
            <a:ext cx="3154732" cy="32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4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29029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2191999" cy="141128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Outils personnalisés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4C963E1-9026-41CA-A378-A89493F7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971"/>
            <a:ext cx="5348835" cy="37928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024D41-9AFB-4CAF-B40D-BFBCA9987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800" y="2953111"/>
            <a:ext cx="5546125" cy="3904889"/>
          </a:xfrm>
          <a:prstGeom prst="rect">
            <a:avLst/>
          </a:prstGeom>
        </p:spPr>
      </p:pic>
      <p:pic>
        <p:nvPicPr>
          <p:cNvPr id="8" name="Image 7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A06D038A-3613-4CFA-8000-FE597566C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890" y="1440000"/>
            <a:ext cx="1232813" cy="264705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08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82295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029"/>
            <a:ext cx="10515600" cy="1413946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Accompagnement : l’accueil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F5C460-2039-4CD0-A657-547E35D7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55" y="1538427"/>
            <a:ext cx="4556388" cy="29189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E56E6E-DC5E-4140-BEA9-A8ACFFEE2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51" y="4864847"/>
            <a:ext cx="2412698" cy="16126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36C866-11C5-41CB-9C87-BC5856DD5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" y="4258125"/>
            <a:ext cx="3852090" cy="22432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575C6A-38A9-4BEC-AF36-1D61AC912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" y="1538427"/>
            <a:ext cx="3852090" cy="25661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25C48E-98F1-4483-9B57-5E42D9213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08" y="1538427"/>
            <a:ext cx="2663301" cy="25153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FAA8916-124C-4042-BADB-61D87BE8B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14" y="4876775"/>
            <a:ext cx="2441174" cy="16007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351C80-1CB1-44E6-A6DB-3022E392C6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4751" y="4563270"/>
            <a:ext cx="2213181" cy="16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8B1D3B-EAA6-FA4D-979B-9DDF5B1D9FF2}"/>
              </a:ext>
            </a:extLst>
          </p:cNvPr>
          <p:cNvSpPr/>
          <p:nvPr/>
        </p:nvSpPr>
        <p:spPr>
          <a:xfrm>
            <a:off x="0" y="-82295"/>
            <a:ext cx="12192000" cy="1440000"/>
          </a:xfrm>
          <a:prstGeom prst="rect">
            <a:avLst/>
          </a:prstGeom>
          <a:solidFill>
            <a:srgbClr val="A2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1E85F-B6B0-F84D-B479-2063C83A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028"/>
            <a:ext cx="12192000" cy="14400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Accompagnement : animation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9F90E1-73D3-41AE-B462-9DE5D80E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08" y="1464238"/>
            <a:ext cx="11216692" cy="520289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Lancement officiel dans le réseau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Diffusion des événements locaux :</a:t>
            </a:r>
          </a:p>
          <a:p>
            <a:pPr marL="0" indent="0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   site, réseaux sociaux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Évènements nationaux et régionaux :</a:t>
            </a:r>
          </a:p>
          <a:p>
            <a:pPr marL="0" indent="0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   JEMA, PEL, Nuit des églises, JEP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Prêt d’expositions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Apéros patrimoniaux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Concours photo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Etc.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3A4799-6ADB-4775-98D0-92C6E4BB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07" y="1557342"/>
            <a:ext cx="1802434" cy="25498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26622F-C7E8-4CA2-B6AC-D1334B584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07" y="4237164"/>
            <a:ext cx="3580429" cy="21269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BEC95C-663D-4DB4-9DAD-9BC5AF761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463" y="4237164"/>
            <a:ext cx="1672429" cy="21269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399536-2DDD-4B18-BA8A-8922E8CA5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39" y="1557342"/>
            <a:ext cx="3399853" cy="25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90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367</Words>
  <Application>Microsoft Office PowerPoint</Application>
  <PresentationFormat>Grand écran</PresentationFormat>
  <Paragraphs>106</Paragraphs>
  <Slides>12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ITC Avant Garde Std Cn</vt:lpstr>
      <vt:lpstr>Times New Roman</vt:lpstr>
      <vt:lpstr>Verdana</vt:lpstr>
      <vt:lpstr>Wingdings</vt:lpstr>
      <vt:lpstr>Thème Office</vt:lpstr>
      <vt:lpstr>Présentation PowerPoint</vt:lpstr>
      <vt:lpstr>En France et en Europe</vt:lpstr>
      <vt:lpstr>Nos objectifs</vt:lpstr>
      <vt:lpstr>L’association EOF</vt:lpstr>
      <vt:lpstr>Présentation PowerPoint</vt:lpstr>
      <vt:lpstr>Présentation PowerPoint</vt:lpstr>
      <vt:lpstr>Outils personnalisés</vt:lpstr>
      <vt:lpstr>Accompagnement : l’accueil</vt:lpstr>
      <vt:lpstr>Accompagnement : animation</vt:lpstr>
      <vt:lpstr>Accompagnement : formation et conseil</vt:lpstr>
      <vt:lpstr>Nos partenaires</vt:lpstr>
      <vt:lpstr>Rejoignez nous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DESMOULINS-HEMERY Servanne</dc:creator>
  <cp:lastModifiedBy>DESMOULINS-HEMERY Servanne</cp:lastModifiedBy>
  <cp:revision>12</cp:revision>
  <dcterms:created xsi:type="dcterms:W3CDTF">2024-10-16T12:20:16Z</dcterms:created>
  <dcterms:modified xsi:type="dcterms:W3CDTF">2024-10-16T14:14:59Z</dcterms:modified>
</cp:coreProperties>
</file>